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notesMasterIdLst>
    <p:notesMasterId r:id="rId4"/>
  </p:notesMasterIdLst>
  <p:handoutMasterIdLst>
    <p:handoutMasterId r:id="rId5"/>
  </p:handoutMasterIdLst>
  <p:sldIdLst>
    <p:sldId id="271" r:id="rId2"/>
    <p:sldId id="267" r:id="rId3"/>
  </p:sldIdLst>
  <p:sldSz cx="30275213" cy="42803763"/>
  <p:notesSz cx="6797675" cy="9926638"/>
  <p:defaultTextStyle>
    <a:defPPr>
      <a:defRPr lang="fr-FR"/>
    </a:defPPr>
    <a:lvl1pPr marL="0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ROUXEL, Ifremer Brest PDG-REM-RDT-LDCM, 0298224606" initials="JRIBP0" lastIdx="5" clrIdx="0">
    <p:extLst>
      <p:ext uri="{19B8F6BF-5375-455C-9EA6-DF929625EA0E}">
        <p15:presenceInfo xmlns:p15="http://schemas.microsoft.com/office/powerpoint/2012/main" userId="S-1-5-21-500109986-1412980772-1848903544-32164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D2"/>
    <a:srgbClr val="187AAC"/>
    <a:srgbClr val="6600CC"/>
    <a:srgbClr val="33CCFF"/>
    <a:srgbClr val="FFFFFF"/>
    <a:srgbClr val="FFC000"/>
    <a:srgbClr val="13E353"/>
    <a:srgbClr val="E6E6E6"/>
    <a:srgbClr val="4F81BD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4067" autoAdjust="0"/>
  </p:normalViewPr>
  <p:slideViewPr>
    <p:cSldViewPr snapToGrid="0" snapToObjects="1">
      <p:cViewPr>
        <p:scale>
          <a:sx n="50" d="100"/>
          <a:sy n="50" d="100"/>
        </p:scale>
        <p:origin x="342" y="-4674"/>
      </p:cViewPr>
      <p:guideLst>
        <p:guide orient="horz" pos="13482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C46ED-7803-2C4C-B282-9892E322E1CF}" type="datetime1">
              <a:rPr lang="fr-FR" smtClean="0"/>
              <a:t>22/01/2026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C5107-9872-B540-9E95-35D9A9A0B4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54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41925-E3E2-B640-90AA-64598CE09C95}" type="datetime1">
              <a:rPr lang="fr-FR" smtClean="0"/>
              <a:t>22/01/2026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082800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DA962-CDD0-7A4D-B4BD-EE12C9A0BD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4274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DA962-CDD0-7A4D-B4BD-EE12C9A0BD9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809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DA962-CDD0-7A4D-B4BD-EE12C9A0BD9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80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e Pag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z_PPT4garde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354676" cy="429161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756" y="2485854"/>
            <a:ext cx="6102603" cy="4133802"/>
          </a:xfrm>
          <a:prstGeom prst="rect">
            <a:avLst/>
          </a:prstGeom>
        </p:spPr>
      </p:pic>
      <p:sp>
        <p:nvSpPr>
          <p:cNvPr id="13" name="Titre 1"/>
          <p:cNvSpPr>
            <a:spLocks noGrp="1"/>
          </p:cNvSpPr>
          <p:nvPr>
            <p:ph type="ctrTitle"/>
          </p:nvPr>
        </p:nvSpPr>
        <p:spPr>
          <a:xfrm>
            <a:off x="11150815" y="13855088"/>
            <a:ext cx="17106542" cy="523220"/>
          </a:xfrm>
        </p:spPr>
        <p:txBody>
          <a:bodyPr wrap="square" anchor="ctr" anchorCtr="0">
            <a:spAutoFit/>
          </a:bodyPr>
          <a:lstStyle>
            <a:lvl1pPr algn="l">
              <a:defRPr sz="2800" b="0" i="0" kern="1200" cap="all" spc="500">
                <a:solidFill>
                  <a:srgbClr val="F3E816"/>
                </a:solidFill>
                <a:latin typeface="Open Sans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5" name="Sous-titre 2"/>
          <p:cNvSpPr>
            <a:spLocks noGrp="1"/>
          </p:cNvSpPr>
          <p:nvPr>
            <p:ph type="subTitle" idx="1"/>
          </p:nvPr>
        </p:nvSpPr>
        <p:spPr>
          <a:xfrm>
            <a:off x="11150815" y="28531220"/>
            <a:ext cx="17106542" cy="369332"/>
          </a:xfrm>
        </p:spPr>
        <p:txBody>
          <a:bodyPr wrap="square" anchor="ctr" anchorCtr="0">
            <a:spAutoFit/>
          </a:bodyPr>
          <a:lstStyle>
            <a:lvl1pPr marL="0" indent="0" algn="l">
              <a:buNone/>
              <a:defRPr sz="1800" b="0" i="0" kern="1200" cap="all" spc="500" baseline="0">
                <a:solidFill>
                  <a:srgbClr val="F3E816"/>
                </a:solidFill>
                <a:latin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70377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F5D6-F39F-D449-BF94-7BFE23EC9A71}" type="datetime1">
              <a:rPr lang="fr-FR" smtClean="0"/>
              <a:t>22/01/2026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91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949529" y="1714138"/>
            <a:ext cx="6811923" cy="36521916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13761" y="1714138"/>
            <a:ext cx="19931182" cy="3652191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E19E-B504-4C4B-B4C2-55F7F6DED638}" type="datetime1">
              <a:rPr lang="fr-FR" smtClean="0"/>
              <a:t>22/01/2026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768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538A0-9A67-AC4C-91F1-81C206E20709}" type="datetime1">
              <a:rPr lang="fr-FR" smtClean="0"/>
              <a:t>22/01/2026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69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sTitr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29327" y="10708466"/>
            <a:ext cx="25733931" cy="9175067"/>
          </a:xfrm>
        </p:spPr>
        <p:txBody>
          <a:bodyPr/>
          <a:lstStyle>
            <a:lvl1pPr>
              <a:defRPr>
                <a:solidFill>
                  <a:srgbClr val="1B3C8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99968" y="21667018"/>
            <a:ext cx="21192649" cy="10938739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0092D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6EB03B9D-5203-1848-BF68-82F271F9D659}" type="datetime1">
              <a:rPr lang="fr-FR" smtClean="0"/>
              <a:pPr/>
              <a:t>22/01/2026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976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pic>
        <p:nvPicPr>
          <p:cNvPr id="11" name="Image 10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58723" y="3123662"/>
            <a:ext cx="26176209" cy="7133961"/>
          </a:xfrm>
        </p:spPr>
        <p:txBody>
          <a:bodyPr/>
          <a:lstStyle>
            <a:lvl1pPr>
              <a:defRPr>
                <a:solidFill>
                  <a:srgbClr val="187AAC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58723" y="11397082"/>
            <a:ext cx="26176209" cy="26500199"/>
          </a:xfrm>
        </p:spPr>
        <p:txBody>
          <a:bodyPr/>
          <a:lstStyle>
            <a:lvl1pPr marL="0" indent="0">
              <a:buNone/>
              <a:defRPr sz="2800">
                <a:latin typeface="Open Sans"/>
                <a:cs typeface="Open Sans"/>
              </a:defRPr>
            </a:lvl1pPr>
            <a:lvl2pPr marL="457200" indent="0">
              <a:buNone/>
              <a:defRPr sz="2200" b="1" i="0">
                <a:solidFill>
                  <a:srgbClr val="187AAC"/>
                </a:solidFill>
                <a:latin typeface="Open Sans"/>
              </a:defRPr>
            </a:lvl2pPr>
            <a:lvl3pPr marL="712800">
              <a:defRPr sz="2000">
                <a:latin typeface="Open Sans"/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6EB03B9D-5203-1848-BF68-82F271F9D659}" type="datetime1">
              <a:rPr lang="fr-FR" smtClean="0"/>
              <a:pPr/>
              <a:t>22/01/2026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83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arti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rez_PPT4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30493328" cy="431121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98198" y="15820440"/>
            <a:ext cx="20653969" cy="21480236"/>
          </a:xfrm>
        </p:spPr>
        <p:txBody>
          <a:bodyPr anchor="t" anchorCtr="0"/>
          <a:lstStyle>
            <a:lvl1pPr algn="l">
              <a:defRPr sz="4000" b="0" i="0">
                <a:solidFill>
                  <a:schemeClr val="bg1"/>
                </a:solidFill>
                <a:latin typeface="Open Sans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098198" y="3931989"/>
            <a:ext cx="8639624" cy="106851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solidFill>
                  <a:srgbClr val="0092D2"/>
                </a:solidFill>
                <a:latin typeface=""/>
              </a:defRPr>
            </a:lvl1pPr>
          </a:lstStyle>
          <a:p>
            <a:fld id="{D2C4B537-1E70-B34C-A4EE-E549A5C45E95}" type="datetime1">
              <a:rPr lang="fr-FR" smtClean="0"/>
              <a:pPr/>
              <a:t>22/01/2026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pour une image  2"/>
          <p:cNvSpPr>
            <a:spLocks noGrp="1"/>
          </p:cNvSpPr>
          <p:nvPr>
            <p:ph type="pic" idx="13"/>
          </p:nvPr>
        </p:nvSpPr>
        <p:spPr>
          <a:xfrm>
            <a:off x="11638901" y="3931989"/>
            <a:ext cx="8624431" cy="106851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9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5439" y="3001202"/>
            <a:ext cx="26173917" cy="7133961"/>
          </a:xfrm>
        </p:spPr>
        <p:txBody>
          <a:bodyPr/>
          <a:lstStyle>
            <a:lvl1pPr>
              <a:defRPr>
                <a:solidFill>
                  <a:srgbClr val="187AAC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75440" y="11274617"/>
            <a:ext cx="12559871" cy="23561830"/>
          </a:xfrm>
        </p:spPr>
        <p:txBody>
          <a:bodyPr/>
          <a:lstStyle>
            <a:lvl1pPr marL="342900" indent="-342900">
              <a:buFont typeface="Arial"/>
              <a:buChar char="•"/>
              <a:defRPr sz="2500" baseline="0">
                <a:latin typeface="Open Sans"/>
              </a:defRPr>
            </a:lvl1pPr>
            <a:lvl2pPr marL="313200" indent="0">
              <a:buNone/>
              <a:defRPr sz="2200" b="1" i="0">
                <a:solidFill>
                  <a:srgbClr val="0092D2"/>
                </a:solidFill>
                <a:latin typeface="Open Sans"/>
                <a:cs typeface="Open Sans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6989485" y="11274617"/>
            <a:ext cx="12559871" cy="23561830"/>
          </a:xfrm>
        </p:spPr>
        <p:txBody>
          <a:bodyPr/>
          <a:lstStyle>
            <a:lvl1pPr>
              <a:defRPr sz="2500">
                <a:latin typeface="Open Sans"/>
              </a:defRPr>
            </a:lvl1pPr>
            <a:lvl2pPr marL="349200" indent="0">
              <a:buNone/>
              <a:defRPr sz="2200" b="1" i="0">
                <a:solidFill>
                  <a:srgbClr val="0092D2"/>
                </a:solidFill>
                <a:latin typeface="Open Sans"/>
                <a:cs typeface="Open Sans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BD11D91D-1491-D948-B5FF-8107FB11BE15}" type="datetime1">
              <a:rPr lang="fr-FR" smtClean="0"/>
              <a:pPr/>
              <a:t>22/01/2026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1534" y="27505383"/>
            <a:ext cx="25733931" cy="850130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1534" y="18142065"/>
            <a:ext cx="25733931" cy="93633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0B34-F1D1-AB4C-9D69-9859871B7704}" type="datetime1">
              <a:rPr lang="fr-FR" smtClean="0"/>
              <a:t>22/01/2026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01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2" y="9581307"/>
            <a:ext cx="13376809" cy="39930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762" y="13574339"/>
            <a:ext cx="13376809" cy="246617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79390" y="9581307"/>
            <a:ext cx="13382065" cy="39930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79390" y="13574339"/>
            <a:ext cx="13382065" cy="246617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E43-6FFB-B44E-AD17-BFB64ED72465}" type="datetime1">
              <a:rPr lang="fr-FR" smtClean="0"/>
              <a:t>22/01/2026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3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546D-BE63-DD4F-B215-3990C2EAC06E}" type="datetime1">
              <a:rPr lang="fr-FR" smtClean="0"/>
              <a:t>22/01/2026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88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762" y="1704223"/>
            <a:ext cx="9960338" cy="72528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6766" y="1704228"/>
            <a:ext cx="16924687" cy="365318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3762" y="8957088"/>
            <a:ext cx="9960338" cy="292789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392-5F5C-FA4A-B403-856F43DC1F56}" type="datetime1">
              <a:rPr lang="fr-FR" smtClean="0"/>
              <a:t>22/01/2026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7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3761" y="1714136"/>
            <a:ext cx="27247692" cy="713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1" y="9987548"/>
            <a:ext cx="27247692" cy="2824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3761" y="39672750"/>
            <a:ext cx="7064216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CDC7-42CE-5D4E-A5B6-833C2B89EC98}" type="datetime1">
              <a:rPr lang="fr-FR" smtClean="0"/>
              <a:t>22/01/2026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4031" y="39672750"/>
            <a:ext cx="9587151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97236" y="39672750"/>
            <a:ext cx="7064216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898128" y="-7431816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520" dirty="0"/>
          </a:p>
        </p:txBody>
      </p:sp>
    </p:spTree>
    <p:extLst>
      <p:ext uri="{BB962C8B-B14F-4D97-AF65-F5344CB8AC3E}">
        <p14:creationId xmlns:p14="http://schemas.microsoft.com/office/powerpoint/2010/main" val="192212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8" r:id="rId2"/>
    <p:sldLayoutId id="2147483719" r:id="rId3"/>
    <p:sldLayoutId id="2147483726" r:id="rId4"/>
    <p:sldLayoutId id="2147483721" r:id="rId5"/>
    <p:sldLayoutId id="2147483720" r:id="rId6"/>
    <p:sldLayoutId id="2147483722" r:id="rId7"/>
    <p:sldLayoutId id="2147483724" r:id="rId8"/>
    <p:sldLayoutId id="2147483725" r:id="rId9"/>
    <p:sldLayoutId id="2147483727" r:id="rId10"/>
    <p:sldLayoutId id="2147483728" r:id="rId11"/>
    <p:sldLayoutId id="2147483729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tmp"/><Relationship Id="rId18" Type="http://schemas.openxmlformats.org/officeDocument/2006/relationships/image" Target="../media/image19.png"/><Relationship Id="rId26" Type="http://schemas.openxmlformats.org/officeDocument/2006/relationships/image" Target="../media/image27.tmp"/><Relationship Id="rId3" Type="http://schemas.openxmlformats.org/officeDocument/2006/relationships/image" Target="../media/image5.png"/><Relationship Id="rId21" Type="http://schemas.openxmlformats.org/officeDocument/2006/relationships/image" Target="../media/image22.tmp"/><Relationship Id="rId7" Type="http://schemas.openxmlformats.org/officeDocument/2006/relationships/image" Target="../media/image8.tmp"/><Relationship Id="rId12" Type="http://schemas.openxmlformats.org/officeDocument/2006/relationships/image" Target="../media/image13.emf"/><Relationship Id="rId17" Type="http://schemas.openxmlformats.org/officeDocument/2006/relationships/image" Target="../media/image18.tmp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24" Type="http://schemas.openxmlformats.org/officeDocument/2006/relationships/image" Target="../media/image25.tmp"/><Relationship Id="rId5" Type="http://schemas.microsoft.com/office/2007/relationships/hdphoto" Target="../media/hdphoto1.wdp"/><Relationship Id="rId15" Type="http://schemas.openxmlformats.org/officeDocument/2006/relationships/image" Target="../media/image16.tmp"/><Relationship Id="rId23" Type="http://schemas.openxmlformats.org/officeDocument/2006/relationships/image" Target="../media/image24.tmp"/><Relationship Id="rId28" Type="http://schemas.openxmlformats.org/officeDocument/2006/relationships/image" Target="../media/image29.tmp"/><Relationship Id="rId10" Type="http://schemas.openxmlformats.org/officeDocument/2006/relationships/image" Target="../media/image11.png"/><Relationship Id="rId19" Type="http://schemas.openxmlformats.org/officeDocument/2006/relationships/image" Target="../media/image20.emf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tmp"/><Relationship Id="rId22" Type="http://schemas.openxmlformats.org/officeDocument/2006/relationships/image" Target="../media/image23.tmp"/><Relationship Id="rId27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13" Type="http://schemas.openxmlformats.org/officeDocument/2006/relationships/image" Target="../media/image19.png"/><Relationship Id="rId18" Type="http://schemas.openxmlformats.org/officeDocument/2006/relationships/image" Target="../media/image15.tmp"/><Relationship Id="rId26" Type="http://schemas.openxmlformats.org/officeDocument/2006/relationships/image" Target="../media/image23.tmp"/><Relationship Id="rId3" Type="http://schemas.openxmlformats.org/officeDocument/2006/relationships/image" Target="../media/image5.png"/><Relationship Id="rId21" Type="http://schemas.openxmlformats.org/officeDocument/2006/relationships/image" Target="../media/image22.tmp"/><Relationship Id="rId7" Type="http://schemas.openxmlformats.org/officeDocument/2006/relationships/image" Target="../media/image7.png"/><Relationship Id="rId12" Type="http://schemas.openxmlformats.org/officeDocument/2006/relationships/image" Target="../media/image13.emf"/><Relationship Id="rId17" Type="http://schemas.openxmlformats.org/officeDocument/2006/relationships/image" Target="../media/image16.tmp"/><Relationship Id="rId25" Type="http://schemas.openxmlformats.org/officeDocument/2006/relationships/image" Target="../media/image29.tm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tmp"/><Relationship Id="rId20" Type="http://schemas.openxmlformats.org/officeDocument/2006/relationships/image" Target="../media/image18.tmp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11" Type="http://schemas.openxmlformats.org/officeDocument/2006/relationships/image" Target="../media/image12.emf"/><Relationship Id="rId24" Type="http://schemas.openxmlformats.org/officeDocument/2006/relationships/image" Target="../media/image28.png"/><Relationship Id="rId5" Type="http://schemas.openxmlformats.org/officeDocument/2006/relationships/image" Target="../media/image6.png"/><Relationship Id="rId15" Type="http://schemas.openxmlformats.org/officeDocument/2006/relationships/image" Target="../media/image25.tmp"/><Relationship Id="rId23" Type="http://schemas.openxmlformats.org/officeDocument/2006/relationships/image" Target="../media/image27.tm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20.emf"/><Relationship Id="rId22" Type="http://schemas.openxmlformats.org/officeDocument/2006/relationships/image" Target="../media/image26.png"/><Relationship Id="rId27" Type="http://schemas.openxmlformats.org/officeDocument/2006/relationships/image" Target="../media/image2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BAB40DD0-10F9-4001-91E5-034E84290508}"/>
              </a:ext>
            </a:extLst>
          </p:cNvPr>
          <p:cNvGrpSpPr/>
          <p:nvPr/>
        </p:nvGrpSpPr>
        <p:grpSpPr>
          <a:xfrm>
            <a:off x="9645049" y="17792807"/>
            <a:ext cx="2543059" cy="2447785"/>
            <a:chOff x="20662739" y="6470531"/>
            <a:chExt cx="2543059" cy="2447785"/>
          </a:xfrm>
        </p:grpSpPr>
        <p:sp>
          <p:nvSpPr>
            <p:cNvPr id="173" name="ZoneTexte 172">
              <a:extLst>
                <a:ext uri="{FF2B5EF4-FFF2-40B4-BE49-F238E27FC236}">
                  <a16:creationId xmlns:a16="http://schemas.microsoft.com/office/drawing/2014/main" id="{B3D4C98D-36CB-48CA-A697-3E2BAD7A6A51}"/>
                </a:ext>
              </a:extLst>
            </p:cNvPr>
            <p:cNvSpPr txBox="1"/>
            <p:nvPr/>
          </p:nvSpPr>
          <p:spPr>
            <a:xfrm>
              <a:off x="20996729" y="6470531"/>
              <a:ext cx="2195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module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EE5DEC81-FE1D-4014-86D8-734FA3DA8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pic>
        <p:nvPicPr>
          <p:cNvPr id="251" name="Image 250">
            <a:extLst>
              <a:ext uri="{FF2B5EF4-FFF2-40B4-BE49-F238E27FC236}">
                <a16:creationId xmlns:a16="http://schemas.microsoft.com/office/drawing/2014/main" id="{75F5B15F-12FC-4F28-ABB9-E2ABF79C1C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2134864" y="10654756"/>
            <a:ext cx="5308440" cy="8751753"/>
          </a:xfrm>
          <a:prstGeom prst="rect">
            <a:avLst/>
          </a:prstGeom>
        </p:spPr>
      </p:pic>
      <p:pic>
        <p:nvPicPr>
          <p:cNvPr id="252" name="Image 251">
            <a:extLst>
              <a:ext uri="{FF2B5EF4-FFF2-40B4-BE49-F238E27FC236}">
                <a16:creationId xmlns:a16="http://schemas.microsoft.com/office/drawing/2014/main" id="{E7F65EC4-C812-4433-A5F7-73DF4DCCC8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0" t="9970" r="17596" b="5544"/>
          <a:stretch/>
        </p:blipFill>
        <p:spPr>
          <a:xfrm>
            <a:off x="19273974" y="12728833"/>
            <a:ext cx="3817095" cy="4823873"/>
          </a:xfrm>
          <a:prstGeom prst="rect">
            <a:avLst/>
          </a:prstGeom>
        </p:spPr>
      </p:pic>
      <p:pic>
        <p:nvPicPr>
          <p:cNvPr id="253" name="Image 252">
            <a:extLst>
              <a:ext uri="{FF2B5EF4-FFF2-40B4-BE49-F238E27FC236}">
                <a16:creationId xmlns:a16="http://schemas.microsoft.com/office/drawing/2014/main" id="{FDB46A62-EA28-47E9-8CFD-42B35C744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0" t="9970" r="17596" b="5544"/>
          <a:stretch/>
        </p:blipFill>
        <p:spPr>
          <a:xfrm flipH="1">
            <a:off x="6596111" y="12731022"/>
            <a:ext cx="3817095" cy="4823873"/>
          </a:xfrm>
          <a:prstGeom prst="rect">
            <a:avLst/>
          </a:prstGeom>
        </p:spPr>
      </p:pic>
      <p:sp>
        <p:nvSpPr>
          <p:cNvPr id="261" name="ZoneTexte 260">
            <a:extLst>
              <a:ext uri="{FF2B5EF4-FFF2-40B4-BE49-F238E27FC236}">
                <a16:creationId xmlns:a16="http://schemas.microsoft.com/office/drawing/2014/main" id="{7136E97D-A2A6-4EC8-BFA4-1DA5CE596612}"/>
              </a:ext>
            </a:extLst>
          </p:cNvPr>
          <p:cNvSpPr txBox="1"/>
          <p:nvPr/>
        </p:nvSpPr>
        <p:spPr>
          <a:xfrm>
            <a:off x="13698143" y="11301607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C3735E67-27B3-446A-A3D0-B33F47C24923}"/>
              </a:ext>
            </a:extLst>
          </p:cNvPr>
          <p:cNvSpPr txBox="1"/>
          <p:nvPr/>
        </p:nvSpPr>
        <p:spPr>
          <a:xfrm>
            <a:off x="23261043" y="11900877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BR-100949-004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sp>
        <p:nvSpPr>
          <p:cNvPr id="267" name="ZoneTexte 266">
            <a:extLst>
              <a:ext uri="{FF2B5EF4-FFF2-40B4-BE49-F238E27FC236}">
                <a16:creationId xmlns:a16="http://schemas.microsoft.com/office/drawing/2014/main" id="{43A117C3-E4A9-4B74-8C99-86827A416965}"/>
              </a:ext>
            </a:extLst>
          </p:cNvPr>
          <p:cNvSpPr txBox="1"/>
          <p:nvPr/>
        </p:nvSpPr>
        <p:spPr>
          <a:xfrm>
            <a:off x="19311804" y="1231968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77E3F85F-0D13-43D6-9E23-6911243D427A}"/>
              </a:ext>
            </a:extLst>
          </p:cNvPr>
          <p:cNvSpPr txBox="1"/>
          <p:nvPr/>
        </p:nvSpPr>
        <p:spPr>
          <a:xfrm>
            <a:off x="6735661" y="1208782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9" name="Rectangle : coins arrondis 268">
            <a:extLst>
              <a:ext uri="{FF2B5EF4-FFF2-40B4-BE49-F238E27FC236}">
                <a16:creationId xmlns:a16="http://schemas.microsoft.com/office/drawing/2014/main" id="{D599B0B9-6FB6-4235-A8F4-172C80AD58F2}"/>
              </a:ext>
            </a:extLst>
          </p:cNvPr>
          <p:cNvSpPr/>
          <p:nvPr/>
        </p:nvSpPr>
        <p:spPr>
          <a:xfrm>
            <a:off x="1372556" y="11293011"/>
            <a:ext cx="26561005" cy="8809250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ZoneTexte 269">
            <a:extLst>
              <a:ext uri="{FF2B5EF4-FFF2-40B4-BE49-F238E27FC236}">
                <a16:creationId xmlns:a16="http://schemas.microsoft.com/office/drawing/2014/main" id="{8680426A-B91A-4971-9BB5-3247182E9E08}"/>
              </a:ext>
            </a:extLst>
          </p:cNvPr>
          <p:cNvSpPr txBox="1"/>
          <p:nvPr/>
        </p:nvSpPr>
        <p:spPr>
          <a:xfrm>
            <a:off x="23661929" y="19295614"/>
            <a:ext cx="3942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Caisson batterie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3A9B659-2085-40C3-8487-88BAFA398F1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20529" y="12673625"/>
            <a:ext cx="4713032" cy="43484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4E6BF8-40FF-4865-9429-0D0AE0CE4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1521601" y="-429557"/>
            <a:ext cx="5308440" cy="87517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BE5F94-58FB-4FF9-8657-534F48C9D7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0" t="9970" r="17596" b="5544"/>
          <a:stretch/>
        </p:blipFill>
        <p:spPr>
          <a:xfrm>
            <a:off x="18660712" y="1623334"/>
            <a:ext cx="3817095" cy="48238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E151F9-09F2-43B0-A342-3A748177CC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0" t="9970" r="17596" b="5544"/>
          <a:stretch/>
        </p:blipFill>
        <p:spPr>
          <a:xfrm flipH="1">
            <a:off x="5982849" y="1625523"/>
            <a:ext cx="3817095" cy="482387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7D91CB-E4B8-41A9-858B-7E27E9CE07EB}"/>
              </a:ext>
            </a:extLst>
          </p:cNvPr>
          <p:cNvGrpSpPr/>
          <p:nvPr/>
        </p:nvGrpSpPr>
        <p:grpSpPr>
          <a:xfrm>
            <a:off x="2100992" y="9213078"/>
            <a:ext cx="2980881" cy="1688310"/>
            <a:chOff x="11497162" y="6854323"/>
            <a:chExt cx="2980881" cy="1688310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A1C044CA-073E-4086-8210-27F17F1BA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76" t="27298" r="8743" b="32337"/>
            <a:stretch/>
          </p:blipFill>
          <p:spPr>
            <a:xfrm>
              <a:off x="12242575" y="7211403"/>
              <a:ext cx="2235468" cy="133123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825AFF1-0C4D-4A4C-9FC3-CBC0D32B3206}"/>
                </a:ext>
              </a:extLst>
            </p:cNvPr>
            <p:cNvSpPr txBox="1"/>
            <p:nvPr/>
          </p:nvSpPr>
          <p:spPr>
            <a:xfrm>
              <a:off x="11497162" y="6854323"/>
              <a:ext cx="1498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TP </a:t>
              </a:r>
              <a:r>
                <a:rPr lang="fr-FR" sz="2000" dirty="0" err="1"/>
                <a:t>sensor</a:t>
              </a:r>
              <a:endParaRPr lang="fr-FR" sz="2000" dirty="0"/>
            </a:p>
            <a:p>
              <a:r>
                <a:rPr lang="fr-FR" sz="2000" dirty="0"/>
                <a:t>BR-100586</a:t>
              </a:r>
            </a:p>
          </p:txBody>
        </p:sp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id="{DD99287E-3B80-4031-B7C5-4CF86CB88FEA}"/>
              </a:ext>
            </a:extLst>
          </p:cNvPr>
          <p:cNvSpPr txBox="1"/>
          <p:nvPr/>
        </p:nvSpPr>
        <p:spPr>
          <a:xfrm>
            <a:off x="13084881" y="224983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F8B6ABC-E2B2-44B3-AFA9-12818DC41DCA}"/>
              </a:ext>
            </a:extLst>
          </p:cNvPr>
          <p:cNvGrpSpPr/>
          <p:nvPr/>
        </p:nvGrpSpPr>
        <p:grpSpPr>
          <a:xfrm>
            <a:off x="1448022" y="6785738"/>
            <a:ext cx="3055678" cy="1964127"/>
            <a:chOff x="1582734" y="6944117"/>
            <a:chExt cx="3055678" cy="1964127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6A76A416-36D4-47AE-88E9-E52FB13C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1888586" y="7151184"/>
              <a:ext cx="2749826" cy="1757060"/>
            </a:xfrm>
            <a:prstGeom prst="rect">
              <a:avLst/>
            </a:prstGeom>
          </p:spPr>
        </p:pic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9B2AB85-DB50-4A57-8D0D-0260A951AD37}"/>
                </a:ext>
              </a:extLst>
            </p:cNvPr>
            <p:cNvSpPr txBox="1"/>
            <p:nvPr/>
          </p:nvSpPr>
          <p:spPr>
            <a:xfrm>
              <a:off x="1582734" y="694411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</p:grp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7C59E15-34A6-45F7-96A7-92C789F73284}"/>
              </a:ext>
            </a:extLst>
          </p:cNvPr>
          <p:cNvSpPr txBox="1"/>
          <p:nvPr/>
        </p:nvSpPr>
        <p:spPr>
          <a:xfrm>
            <a:off x="18698542" y="121418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B56B5DEA-9265-46B0-BAF5-08CB4E212708}"/>
              </a:ext>
            </a:extLst>
          </p:cNvPr>
          <p:cNvSpPr txBox="1"/>
          <p:nvPr/>
        </p:nvSpPr>
        <p:spPr>
          <a:xfrm>
            <a:off x="6122399" y="982324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39" name="Rectangle : coins arrondis 138">
            <a:extLst>
              <a:ext uri="{FF2B5EF4-FFF2-40B4-BE49-F238E27FC236}">
                <a16:creationId xmlns:a16="http://schemas.microsoft.com/office/drawing/2014/main" id="{4E238C01-B202-4F54-964E-317C53E03A06}"/>
              </a:ext>
            </a:extLst>
          </p:cNvPr>
          <p:cNvSpPr/>
          <p:nvPr/>
        </p:nvSpPr>
        <p:spPr>
          <a:xfrm>
            <a:off x="759294" y="187511"/>
            <a:ext cx="27975008" cy="10894387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587442CF-E41F-4EDA-B2C5-347524029F3B}"/>
              </a:ext>
            </a:extLst>
          </p:cNvPr>
          <p:cNvSpPr txBox="1"/>
          <p:nvPr/>
        </p:nvSpPr>
        <p:spPr>
          <a:xfrm>
            <a:off x="24861266" y="10209125"/>
            <a:ext cx="3377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Caisson vidéo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14CC42F-91DC-424C-95CD-84AF034A9E21}"/>
              </a:ext>
            </a:extLst>
          </p:cNvPr>
          <p:cNvGrpSpPr/>
          <p:nvPr/>
        </p:nvGrpSpPr>
        <p:grpSpPr>
          <a:xfrm>
            <a:off x="9494440" y="6819487"/>
            <a:ext cx="2674899" cy="2371144"/>
            <a:chOff x="9822025" y="7412812"/>
            <a:chExt cx="2674899" cy="2371144"/>
          </a:xfrm>
        </p:grpSpPr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E7A0CEED-75A8-4739-9FDA-12F031BA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666" b="25718"/>
            <a:stretch/>
          </p:blipFill>
          <p:spPr>
            <a:xfrm flipH="1">
              <a:off x="10147986" y="7649430"/>
              <a:ext cx="2078514" cy="2134526"/>
            </a:xfrm>
            <a:prstGeom prst="rect">
              <a:avLst/>
            </a:prstGeom>
          </p:spPr>
        </p:pic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AAB73E74-60F8-4C1E-B523-76E86466A2ED}"/>
                </a:ext>
              </a:extLst>
            </p:cNvPr>
            <p:cNvSpPr txBox="1"/>
            <p:nvPr/>
          </p:nvSpPr>
          <p:spPr>
            <a:xfrm>
              <a:off x="9822025" y="7412812"/>
              <a:ext cx="2674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Signal Moteur/Eclairage</a:t>
              </a:r>
            </a:p>
            <a:p>
              <a:r>
                <a:rPr lang="fr-FR" sz="2000" dirty="0"/>
                <a:t>                       COB-1140 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0368ACB-6288-44C6-B5CC-7DF23120BCC6}"/>
              </a:ext>
            </a:extLst>
          </p:cNvPr>
          <p:cNvGrpSpPr/>
          <p:nvPr/>
        </p:nvGrpSpPr>
        <p:grpSpPr>
          <a:xfrm>
            <a:off x="13234924" y="6746406"/>
            <a:ext cx="2715709" cy="3779225"/>
            <a:chOff x="10564913" y="7385135"/>
            <a:chExt cx="2715709" cy="377922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FB89B45-707D-430F-82C2-58E38880AAFB}"/>
                </a:ext>
              </a:extLst>
            </p:cNvPr>
            <p:cNvGrpSpPr/>
            <p:nvPr/>
          </p:nvGrpSpPr>
          <p:grpSpPr>
            <a:xfrm>
              <a:off x="10643864" y="9320646"/>
              <a:ext cx="2636758" cy="1843714"/>
              <a:chOff x="19680004" y="6714747"/>
              <a:chExt cx="2636758" cy="1843714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55BD4A93-A950-4CFE-9BDA-93E04ACCD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80004" y="6714747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E9879186-BF31-49BA-B841-8B5442D9F032}"/>
                  </a:ext>
                </a:extLst>
              </p:cNvPr>
              <p:cNvSpPr txBox="1"/>
              <p:nvPr/>
            </p:nvSpPr>
            <p:spPr>
              <a:xfrm>
                <a:off x="20635468" y="7850575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A10AA054-F8DD-4548-B6F2-6F720E1D1B90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67" name="Image 166">
                <a:extLst>
                  <a:ext uri="{FF2B5EF4-FFF2-40B4-BE49-F238E27FC236}">
                    <a16:creationId xmlns:a16="http://schemas.microsoft.com/office/drawing/2014/main" id="{49163035-45D2-4C23-AE1B-666B6555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0EA22D79-81AB-4499-8B31-4C5E629647FD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DBAB34F3-DF1F-43AA-92FB-553A67FC0837}"/>
              </a:ext>
            </a:extLst>
          </p:cNvPr>
          <p:cNvGrpSpPr/>
          <p:nvPr/>
        </p:nvGrpSpPr>
        <p:grpSpPr>
          <a:xfrm>
            <a:off x="21523727" y="17344547"/>
            <a:ext cx="5662256" cy="1801266"/>
            <a:chOff x="10564913" y="7290470"/>
            <a:chExt cx="5662256" cy="1801266"/>
          </a:xfrm>
        </p:grpSpPr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FE144DB3-A206-4803-9341-45BDD3181764}"/>
                </a:ext>
              </a:extLst>
            </p:cNvPr>
            <p:cNvGrpSpPr/>
            <p:nvPr/>
          </p:nvGrpSpPr>
          <p:grpSpPr>
            <a:xfrm>
              <a:off x="13248538" y="7290470"/>
              <a:ext cx="2978631" cy="1801266"/>
              <a:chOff x="22284678" y="4684571"/>
              <a:chExt cx="2978631" cy="1801266"/>
            </a:xfrm>
          </p:grpSpPr>
          <p:pic>
            <p:nvPicPr>
              <p:cNvPr id="125" name="Image 124">
                <a:extLst>
                  <a:ext uri="{FF2B5EF4-FFF2-40B4-BE49-F238E27FC236}">
                    <a16:creationId xmlns:a16="http://schemas.microsoft.com/office/drawing/2014/main" id="{4756056E-6F5D-4DA6-8490-2D2A9FB2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84678" y="4957979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5F84F2DE-B150-4E73-BA6C-8183F5216885}"/>
                  </a:ext>
                </a:extLst>
              </p:cNvPr>
              <p:cNvSpPr txBox="1"/>
              <p:nvPr/>
            </p:nvSpPr>
            <p:spPr>
              <a:xfrm>
                <a:off x="23582015" y="4684571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289893C3-85DF-4085-ACCD-2E9B9EF31254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D3D00D75-8B8F-4EDA-B0E7-37FE64BCE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CFB2EDBC-B406-4FB3-B133-809648FDD3DE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CFB3C712-EB02-4AEA-BBBB-BD8CF6144FDC}"/>
              </a:ext>
            </a:extLst>
          </p:cNvPr>
          <p:cNvSpPr txBox="1"/>
          <p:nvPr/>
        </p:nvSpPr>
        <p:spPr>
          <a:xfrm>
            <a:off x="16001271" y="35441765"/>
            <a:ext cx="4185505" cy="2622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KOSMOS </a:t>
            </a:r>
          </a:p>
          <a:p>
            <a:r>
              <a:rPr lang="fr-FR" dirty="0"/>
              <a:t>mono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BF630516-D6E6-445D-B05D-132BC47BDD35}"/>
              </a:ext>
            </a:extLst>
          </p:cNvPr>
          <p:cNvSpPr txBox="1"/>
          <p:nvPr/>
        </p:nvSpPr>
        <p:spPr>
          <a:xfrm>
            <a:off x="1868570" y="11585365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BR-100949-999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Aluminium</a:t>
            </a:r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3F1972E2-84F2-4278-AACD-D24B67A64DE7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8419" y="12406345"/>
            <a:ext cx="5164965" cy="5137491"/>
          </a:xfrm>
          <a:prstGeom prst="rect">
            <a:avLst/>
          </a:prstGeom>
        </p:spPr>
      </p:pic>
      <p:sp>
        <p:nvSpPr>
          <p:cNvPr id="107" name="ZoneTexte 106">
            <a:extLst>
              <a:ext uri="{FF2B5EF4-FFF2-40B4-BE49-F238E27FC236}">
                <a16:creationId xmlns:a16="http://schemas.microsoft.com/office/drawing/2014/main" id="{DF6A1F44-8DBC-4EA2-BCB9-19EF8902443A}"/>
              </a:ext>
            </a:extLst>
          </p:cNvPr>
          <p:cNvSpPr txBox="1"/>
          <p:nvPr/>
        </p:nvSpPr>
        <p:spPr>
          <a:xfrm>
            <a:off x="19865278" y="9506756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pic>
        <p:nvPicPr>
          <p:cNvPr id="108" name="Image 107">
            <a:extLst>
              <a:ext uri="{FF2B5EF4-FFF2-40B4-BE49-F238E27FC236}">
                <a16:creationId xmlns:a16="http://schemas.microsoft.com/office/drawing/2014/main" id="{CF1C809B-E91C-43A6-AD3A-5E117E54AEF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6030" y="9520098"/>
            <a:ext cx="3461492" cy="1635979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id="{B1F8C470-1BDE-4C4B-99B4-88A9C2DBE913}"/>
              </a:ext>
            </a:extLst>
          </p:cNvPr>
          <p:cNvSpPr txBox="1"/>
          <p:nvPr/>
        </p:nvSpPr>
        <p:spPr>
          <a:xfrm>
            <a:off x="23638622" y="425718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BR-100949-007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7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pic>
        <p:nvPicPr>
          <p:cNvPr id="116" name="Image 115">
            <a:extLst>
              <a:ext uri="{FF2B5EF4-FFF2-40B4-BE49-F238E27FC236}">
                <a16:creationId xmlns:a16="http://schemas.microsoft.com/office/drawing/2014/main" id="{C850DE82-21BF-473F-96E0-3C9140D702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43986" y="1678137"/>
            <a:ext cx="5304858" cy="4700508"/>
          </a:xfrm>
          <a:prstGeom prst="rect">
            <a:avLst/>
          </a:prstGeom>
        </p:spPr>
      </p:pic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016E4C74-98FE-46CD-989B-87CDF5BA230B}"/>
              </a:ext>
            </a:extLst>
          </p:cNvPr>
          <p:cNvGrpSpPr/>
          <p:nvPr/>
        </p:nvGrpSpPr>
        <p:grpSpPr>
          <a:xfrm>
            <a:off x="6395904" y="7396249"/>
            <a:ext cx="2259247" cy="2190325"/>
            <a:chOff x="7245191" y="7249305"/>
            <a:chExt cx="2259247" cy="2190325"/>
          </a:xfrm>
        </p:grpSpPr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8CEE498D-A6A8-455A-92FF-F57391B32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666" b="25718"/>
            <a:stretch/>
          </p:blipFill>
          <p:spPr>
            <a:xfrm>
              <a:off x="7425923" y="7305104"/>
              <a:ext cx="2078515" cy="2134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61184C97-C92D-4809-AFE6-11932B970DC6}"/>
                </a:ext>
              </a:extLst>
            </p:cNvPr>
            <p:cNvSpPr txBox="1"/>
            <p:nvPr/>
          </p:nvSpPr>
          <p:spPr>
            <a:xfrm>
              <a:off x="7245191" y="7249305"/>
              <a:ext cx="1225977" cy="1015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Ethernet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COB-1180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8 pin </a:t>
              </a:r>
            </a:p>
          </p:txBody>
        </p:sp>
      </p:grpSp>
      <p:pic>
        <p:nvPicPr>
          <p:cNvPr id="135" name="Image 134">
            <a:extLst>
              <a:ext uri="{FF2B5EF4-FFF2-40B4-BE49-F238E27FC236}">
                <a16:creationId xmlns:a16="http://schemas.microsoft.com/office/drawing/2014/main" id="{AF3EB2DA-872E-4084-B3AB-C87EEC23380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61266" y="7198609"/>
            <a:ext cx="3093444" cy="1790401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E12239B-19F0-4440-8FA2-541577B8F4FF}"/>
              </a:ext>
            </a:extLst>
          </p:cNvPr>
          <p:cNvSpPr txBox="1"/>
          <p:nvPr/>
        </p:nvSpPr>
        <p:spPr>
          <a:xfrm>
            <a:off x="27451552" y="7068938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6586DAA0-7CC4-4628-9294-003210DEF3B1}"/>
              </a:ext>
            </a:extLst>
          </p:cNvPr>
          <p:cNvSpPr txBox="1"/>
          <p:nvPr/>
        </p:nvSpPr>
        <p:spPr>
          <a:xfrm>
            <a:off x="14820105" y="7952623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379A274C-9EC3-4FF3-938F-5A05E98CA591}"/>
              </a:ext>
            </a:extLst>
          </p:cNvPr>
          <p:cNvGrpSpPr/>
          <p:nvPr/>
        </p:nvGrpSpPr>
        <p:grpSpPr>
          <a:xfrm>
            <a:off x="18052395" y="7636722"/>
            <a:ext cx="5138790" cy="2035883"/>
            <a:chOff x="16736864" y="8395893"/>
            <a:chExt cx="5138790" cy="2035883"/>
          </a:xfrm>
        </p:grpSpPr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4480F3A4-DEA5-496B-AA93-D46E521F1E1C}"/>
                </a:ext>
              </a:extLst>
            </p:cNvPr>
            <p:cNvSpPr txBox="1"/>
            <p:nvPr/>
          </p:nvSpPr>
          <p:spPr>
            <a:xfrm>
              <a:off x="16736864" y="8395893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42" name="Image 141">
              <a:extLst>
                <a:ext uri="{FF2B5EF4-FFF2-40B4-BE49-F238E27FC236}">
                  <a16:creationId xmlns:a16="http://schemas.microsoft.com/office/drawing/2014/main" id="{944920D0-3F21-46A5-A039-AA456DBE8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A00F891-B7C2-4A08-8089-F31B5756C73F}"/>
              </a:ext>
            </a:extLst>
          </p:cNvPr>
          <p:cNvSpPr/>
          <p:nvPr/>
        </p:nvSpPr>
        <p:spPr>
          <a:xfrm>
            <a:off x="24489023" y="9029545"/>
            <a:ext cx="38971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WetLink</a:t>
            </a:r>
            <a:r>
              <a:rPr lang="en-US" sz="2000" dirty="0"/>
              <a:t> Penetrator Blank (No Hole)</a:t>
            </a:r>
            <a:endParaRPr lang="fr-FR" sz="2000" dirty="0"/>
          </a:p>
          <a:p>
            <a:r>
              <a:rPr lang="fr-FR" sz="2000" dirty="0"/>
              <a:t>BR-100434-010</a:t>
            </a:r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C375B618-117D-43C6-9828-7B641F0E329B}"/>
              </a:ext>
            </a:extLst>
          </p:cNvPr>
          <p:cNvGrpSpPr/>
          <p:nvPr/>
        </p:nvGrpSpPr>
        <p:grpSpPr>
          <a:xfrm>
            <a:off x="21593972" y="6250594"/>
            <a:ext cx="2837082" cy="1794151"/>
            <a:chOff x="20888973" y="19163929"/>
            <a:chExt cx="2837082" cy="1794151"/>
          </a:xfrm>
        </p:grpSpPr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045892D1-886E-4172-BAFC-A2B55D53E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0888973" y="19163929"/>
              <a:ext cx="1875099" cy="1575835"/>
            </a:xfrm>
            <a:prstGeom prst="rect">
              <a:avLst/>
            </a:prstGeom>
          </p:spPr>
        </p:pic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4F9CCA61-6C9A-4348-AF8F-320F19560B48}"/>
                </a:ext>
              </a:extLst>
            </p:cNvPr>
            <p:cNvSpPr txBox="1"/>
            <p:nvPr/>
          </p:nvSpPr>
          <p:spPr>
            <a:xfrm>
              <a:off x="22276556" y="20250194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A2E64CC9-F6AC-4DE9-B18E-9844A881A581}"/>
              </a:ext>
            </a:extLst>
          </p:cNvPr>
          <p:cNvGrpSpPr/>
          <p:nvPr/>
        </p:nvGrpSpPr>
        <p:grpSpPr>
          <a:xfrm>
            <a:off x="13349908" y="17595845"/>
            <a:ext cx="2543059" cy="2447785"/>
            <a:chOff x="20662739" y="6470531"/>
            <a:chExt cx="2543059" cy="244778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1890362-D9B8-49CB-809C-0A9A05F4E10C}"/>
                </a:ext>
              </a:extLst>
            </p:cNvPr>
            <p:cNvSpPr txBox="1"/>
            <p:nvPr/>
          </p:nvSpPr>
          <p:spPr>
            <a:xfrm>
              <a:off x="20996729" y="6470531"/>
              <a:ext cx="2195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module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D0839CB2-6785-4E4D-AD72-6C88BDBBF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sp>
        <p:nvSpPr>
          <p:cNvPr id="166" name="ZoneTexte 165">
            <a:extLst>
              <a:ext uri="{FF2B5EF4-FFF2-40B4-BE49-F238E27FC236}">
                <a16:creationId xmlns:a16="http://schemas.microsoft.com/office/drawing/2014/main" id="{6F0DB011-12F2-48DB-B6DC-10C0D99A4EB3}"/>
              </a:ext>
            </a:extLst>
          </p:cNvPr>
          <p:cNvSpPr txBox="1"/>
          <p:nvPr/>
        </p:nvSpPr>
        <p:spPr>
          <a:xfrm>
            <a:off x="23143027" y="17189853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x3</a:t>
            </a:r>
          </a:p>
        </p:txBody>
      </p:sp>
      <p:graphicFrame>
        <p:nvGraphicFramePr>
          <p:cNvPr id="127" name="Tableau 126">
            <a:extLst>
              <a:ext uri="{FF2B5EF4-FFF2-40B4-BE49-F238E27FC236}">
                <a16:creationId xmlns:a16="http://schemas.microsoft.com/office/drawing/2014/main" id="{C0B21AFB-9628-48C6-B9CF-F56439482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89564"/>
              </p:ext>
            </p:extLst>
          </p:nvPr>
        </p:nvGraphicFramePr>
        <p:xfrm>
          <a:off x="669732" y="27233214"/>
          <a:ext cx="14482700" cy="13987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6877">
                  <a:extLst>
                    <a:ext uri="{9D8B030D-6E8A-4147-A177-3AD203B41FA5}">
                      <a16:colId xmlns:a16="http://schemas.microsoft.com/office/drawing/2014/main" val="826937926"/>
                    </a:ext>
                  </a:extLst>
                </a:gridCol>
                <a:gridCol w="5102538">
                  <a:extLst>
                    <a:ext uri="{9D8B030D-6E8A-4147-A177-3AD203B41FA5}">
                      <a16:colId xmlns:a16="http://schemas.microsoft.com/office/drawing/2014/main" val="1077229644"/>
                    </a:ext>
                  </a:extLst>
                </a:gridCol>
                <a:gridCol w="3030187">
                  <a:extLst>
                    <a:ext uri="{9D8B030D-6E8A-4147-A177-3AD203B41FA5}">
                      <a16:colId xmlns:a16="http://schemas.microsoft.com/office/drawing/2014/main" val="617238783"/>
                    </a:ext>
                  </a:extLst>
                </a:gridCol>
                <a:gridCol w="1183098">
                  <a:extLst>
                    <a:ext uri="{9D8B030D-6E8A-4147-A177-3AD203B41FA5}">
                      <a16:colId xmlns:a16="http://schemas.microsoft.com/office/drawing/2014/main" val="4219996565"/>
                    </a:ext>
                  </a:extLst>
                </a:gridCol>
              </a:tblGrid>
              <a:tr h="537962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Dénomination 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Nomenclature </a:t>
                      </a:r>
                      <a:r>
                        <a:rPr lang="fr-FR" sz="2400" b="1" u="none" strike="noStrike" dirty="0" err="1">
                          <a:effectLst/>
                        </a:rPr>
                        <a:t>Rov</a:t>
                      </a:r>
                      <a:r>
                        <a:rPr lang="fr-FR" sz="2400" b="1" u="none" strike="noStrike" dirty="0">
                          <a:effectLst/>
                        </a:rPr>
                        <a:t> Expert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Référence constructeur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Quantité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322853"/>
                  </a:ext>
                </a:extLst>
              </a:tr>
              <a:tr h="755797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Tube 3’’ Acrylic 15 cm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Watertight Enclosure Tube: 3" Locking Series, Acrylic 150mm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BR-102649-150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2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2591217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Bride 3’’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O-Ring Flange 3 inches (sealable)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BR-100647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4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8762539"/>
                  </a:ext>
                </a:extLst>
              </a:tr>
              <a:tr h="516683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bride 7 trous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Aluminum End Cap with 7 Holes (3″ Series)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BR-100949-007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8927602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bride 4 trous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Aluminum End Cap with 4 Holes (3″ Series)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BR-100949-004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3600376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Hublot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Dome optically clear acrylic 3’’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dirty="0"/>
                        <a:t>BR-101059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2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3007180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bride 0 trou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Aluminum End Cap (3″ Series)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BR-100949-999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8984413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à sertir 4 pin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COB-3140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fr-FR" sz="2400" b="0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9105750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Vent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M10 Enclosure Vent and Plug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BR-100783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3450702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M10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WetLink</a:t>
                      </a:r>
                      <a:r>
                        <a:rPr lang="en-US" sz="2400" u="none" strike="noStrike" dirty="0">
                          <a:effectLst/>
                        </a:rPr>
                        <a:t> Penetrator Blank (No Hole)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BR-100434-010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261816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Capteur TP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BAR30 HIGH RESOLUTION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BR-100586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7993150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Presse étoupe 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WLP-M10-6.5MM-HC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BR-100870-165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930973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Presse étoupe 8.5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WLP-M10-8.5MM-HC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BR-100870-185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44551696"/>
                  </a:ext>
                </a:extLst>
              </a:tr>
              <a:tr h="45399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pour connecteur mâle (partie 1)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Cobalt Series Dummy Plug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COB-1002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59500113"/>
                  </a:ext>
                </a:extLst>
              </a:tr>
              <a:tr h="505839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Bouchon pour connecteur mâle (partie 2)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Cobalt Series Locking Sleeve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COB-1001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8915550"/>
                  </a:ext>
                </a:extLst>
              </a:tr>
              <a:tr h="447472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Bouchon pour connecteur femelle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Cobalt Series Dummy Cap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COB-1003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1095718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mâle 3 pin 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Cobalt 3 pin Bulkhead Connector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COB-1130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2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0404247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mâle 4 pin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Cobalt 4-pin </a:t>
                      </a:r>
                      <a:r>
                        <a:rPr lang="fr-FR" sz="2400" u="none" strike="noStrike" dirty="0" err="1">
                          <a:effectLst/>
                        </a:rPr>
                        <a:t>Bulkhead</a:t>
                      </a:r>
                      <a:r>
                        <a:rPr lang="fr-FR" sz="2400" u="none" strike="noStrike" dirty="0">
                          <a:effectLst/>
                        </a:rPr>
                        <a:t> </a:t>
                      </a:r>
                      <a:r>
                        <a:rPr lang="fr-FR" sz="2400" u="none" strike="noStrike" dirty="0" err="1">
                          <a:effectLst/>
                        </a:rPr>
                        <a:t>Connector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COB-1140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3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5739641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mâle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Cobalt 8-pin </a:t>
                      </a:r>
                      <a:r>
                        <a:rPr lang="fr-FR" sz="2400" u="none" strike="noStrike" dirty="0" err="1">
                          <a:effectLst/>
                        </a:rPr>
                        <a:t>Bulkhead</a:t>
                      </a:r>
                      <a:r>
                        <a:rPr lang="fr-FR" sz="2400" u="none" strike="noStrike" dirty="0">
                          <a:effectLst/>
                        </a:rPr>
                        <a:t> </a:t>
                      </a:r>
                      <a:r>
                        <a:rPr lang="fr-FR" sz="2400" u="none" strike="noStrike" dirty="0" err="1">
                          <a:effectLst/>
                        </a:rPr>
                        <a:t>Connector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COB-1180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5149067"/>
                  </a:ext>
                </a:extLst>
              </a:tr>
              <a:tr h="493623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femme + câble fils nus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</a:rPr>
                        <a:t>Single ended Cable 8 pin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COB-1281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0384958"/>
                  </a:ext>
                </a:extLst>
              </a:tr>
              <a:tr h="408562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Connecteur femelle + câble fils nus 3 pin 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Single ended Cable 3 pin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COB-1231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241395"/>
                  </a:ext>
                </a:extLst>
              </a:tr>
              <a:tr h="5126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femelle + câble fils nus 4 pin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Single ended Cable 4 pin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COB-1241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743820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femelle 4 pin à sertir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Cobalt </a:t>
                      </a:r>
                      <a:r>
                        <a:rPr lang="fr-FR" sz="2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fr-FR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Cable </a:t>
                      </a:r>
                      <a:r>
                        <a:rPr lang="fr-FR" sz="2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Termination</a:t>
                      </a:r>
                      <a:r>
                        <a:rPr lang="fr-FR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COB-3140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1+</a:t>
                      </a:r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38020645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Pompe à vide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Vacuum Pump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BR-100297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6546115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Clé de serrage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WetLink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Penetrator Plug Wrench - 14 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BR-100369-014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3283835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pour enlever les joints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O-ring Pick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BR-100574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4745373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de sertissage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Cobalt Series Cable Termination Tool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COB-3240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416100"/>
                  </a:ext>
                </a:extLst>
              </a:tr>
            </a:tbl>
          </a:graphicData>
        </a:graphic>
      </p:graphicFrame>
      <p:pic>
        <p:nvPicPr>
          <p:cNvPr id="197" name="Image 196">
            <a:extLst>
              <a:ext uri="{FF2B5EF4-FFF2-40B4-BE49-F238E27FC236}">
                <a16:creationId xmlns:a16="http://schemas.microsoft.com/office/drawing/2014/main" id="{815E33E8-CAB3-4ECF-8739-82CA0C66F4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66" b="25718"/>
          <a:stretch/>
        </p:blipFill>
        <p:spPr>
          <a:xfrm flipH="1">
            <a:off x="6355848" y="17680937"/>
            <a:ext cx="2078514" cy="2134526"/>
          </a:xfrm>
          <a:prstGeom prst="rect">
            <a:avLst/>
          </a:prstGeom>
        </p:spPr>
      </p:pic>
      <p:sp>
        <p:nvSpPr>
          <p:cNvPr id="198" name="ZoneTexte 197">
            <a:extLst>
              <a:ext uri="{FF2B5EF4-FFF2-40B4-BE49-F238E27FC236}">
                <a16:creationId xmlns:a16="http://schemas.microsoft.com/office/drawing/2014/main" id="{C4A3C763-A727-444C-96C2-8A2C228F3A67}"/>
              </a:ext>
            </a:extLst>
          </p:cNvPr>
          <p:cNvSpPr txBox="1"/>
          <p:nvPr/>
        </p:nvSpPr>
        <p:spPr>
          <a:xfrm>
            <a:off x="5737631" y="18530426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Shunt</a:t>
            </a:r>
          </a:p>
          <a:p>
            <a:r>
              <a:rPr lang="fr-FR" sz="2000" dirty="0"/>
              <a:t>COB-1140 </a:t>
            </a:r>
          </a:p>
        </p:txBody>
      </p:sp>
      <p:pic>
        <p:nvPicPr>
          <p:cNvPr id="242" name="Image 241">
            <a:extLst>
              <a:ext uri="{FF2B5EF4-FFF2-40B4-BE49-F238E27FC236}">
                <a16:creationId xmlns:a16="http://schemas.microsoft.com/office/drawing/2014/main" id="{5C8C56F1-132C-4F98-98CF-D86E8C9ECC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17400167" y="18066044"/>
            <a:ext cx="2749826" cy="1757060"/>
          </a:xfrm>
          <a:prstGeom prst="rect">
            <a:avLst/>
          </a:prstGeom>
        </p:spPr>
      </p:pic>
      <p:sp>
        <p:nvSpPr>
          <p:cNvPr id="243" name="ZoneTexte 242">
            <a:extLst>
              <a:ext uri="{FF2B5EF4-FFF2-40B4-BE49-F238E27FC236}">
                <a16:creationId xmlns:a16="http://schemas.microsoft.com/office/drawing/2014/main" id="{5AB04E2D-8466-4CD5-9100-673198C0A512}"/>
              </a:ext>
            </a:extLst>
          </p:cNvPr>
          <p:cNvSpPr txBox="1"/>
          <p:nvPr/>
        </p:nvSpPr>
        <p:spPr>
          <a:xfrm>
            <a:off x="17054767" y="18142008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pic>
        <p:nvPicPr>
          <p:cNvPr id="144" name="Image 143">
            <a:extLst>
              <a:ext uri="{FF2B5EF4-FFF2-40B4-BE49-F238E27FC236}">
                <a16:creationId xmlns:a16="http://schemas.microsoft.com/office/drawing/2014/main" id="{8A99CCED-57DA-4574-A9F5-3D416CB5FD9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304754" y="2507422"/>
            <a:ext cx="5257811" cy="2505106"/>
          </a:xfrm>
          <a:prstGeom prst="rect">
            <a:avLst/>
          </a:prstGeom>
        </p:spPr>
      </p:pic>
      <p:sp>
        <p:nvSpPr>
          <p:cNvPr id="145" name="ZoneTexte 144">
            <a:extLst>
              <a:ext uri="{FF2B5EF4-FFF2-40B4-BE49-F238E27FC236}">
                <a16:creationId xmlns:a16="http://schemas.microsoft.com/office/drawing/2014/main" id="{EFE3D15A-34A4-4C5B-AAC6-D9E357FD4A74}"/>
              </a:ext>
            </a:extLst>
          </p:cNvPr>
          <p:cNvSpPr txBox="1"/>
          <p:nvPr/>
        </p:nvSpPr>
        <p:spPr>
          <a:xfrm>
            <a:off x="1474698" y="593937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184" name="ZoneTexte 183">
            <a:extLst>
              <a:ext uri="{FF2B5EF4-FFF2-40B4-BE49-F238E27FC236}">
                <a16:creationId xmlns:a16="http://schemas.microsoft.com/office/drawing/2014/main" id="{34F67291-AD60-4F6A-8027-552E35FDB130}"/>
              </a:ext>
            </a:extLst>
          </p:cNvPr>
          <p:cNvSpPr txBox="1"/>
          <p:nvPr/>
        </p:nvSpPr>
        <p:spPr>
          <a:xfrm>
            <a:off x="15544754" y="29791507"/>
            <a:ext cx="5945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En noir : éléments nécessaires par système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FFC000"/>
                </a:solidFill>
              </a:rPr>
              <a:t>En orange </a:t>
            </a:r>
            <a:r>
              <a:rPr lang="fr-FR" sz="4400" dirty="0"/>
              <a:t>: éléments nécessaires par flotte de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0092D2"/>
                </a:solidFill>
              </a:rPr>
              <a:t>En bleu </a:t>
            </a:r>
            <a:r>
              <a:rPr lang="fr-FR" sz="4400" dirty="0"/>
              <a:t>: outils</a:t>
            </a:r>
          </a:p>
        </p:txBody>
      </p:sp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556B63D6-92E4-4E61-88D3-EE5F990115A1}"/>
              </a:ext>
            </a:extLst>
          </p:cNvPr>
          <p:cNvGrpSpPr/>
          <p:nvPr/>
        </p:nvGrpSpPr>
        <p:grpSpPr>
          <a:xfrm>
            <a:off x="1321617" y="20984760"/>
            <a:ext cx="4881925" cy="4597376"/>
            <a:chOff x="23841303" y="14816100"/>
            <a:chExt cx="4881925" cy="4597376"/>
          </a:xfrm>
        </p:grpSpPr>
        <p:grpSp>
          <p:nvGrpSpPr>
            <p:cNvPr id="201" name="Groupe 200">
              <a:extLst>
                <a:ext uri="{FF2B5EF4-FFF2-40B4-BE49-F238E27FC236}">
                  <a16:creationId xmlns:a16="http://schemas.microsoft.com/office/drawing/2014/main" id="{35E0AC7B-C5E7-418A-BE0A-A19967ED51EA}"/>
                </a:ext>
              </a:extLst>
            </p:cNvPr>
            <p:cNvGrpSpPr/>
            <p:nvPr/>
          </p:nvGrpSpPr>
          <p:grpSpPr>
            <a:xfrm>
              <a:off x="23841303" y="14816100"/>
              <a:ext cx="3947124" cy="4017045"/>
              <a:chOff x="23841303" y="14816100"/>
              <a:chExt cx="3947124" cy="4017045"/>
            </a:xfrm>
          </p:grpSpPr>
          <p:sp>
            <p:nvSpPr>
              <p:cNvPr id="224" name="ZoneTexte 223">
                <a:extLst>
                  <a:ext uri="{FF2B5EF4-FFF2-40B4-BE49-F238E27FC236}">
                    <a16:creationId xmlns:a16="http://schemas.microsoft.com/office/drawing/2014/main" id="{38BA3D88-40E3-4AFF-B4D9-DCF6C7E933EA}"/>
                  </a:ext>
                </a:extLst>
              </p:cNvPr>
              <p:cNvSpPr txBox="1"/>
              <p:nvPr/>
            </p:nvSpPr>
            <p:spPr>
              <a:xfrm>
                <a:off x="23846837" y="17453566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COB-1281</a:t>
                </a:r>
              </a:p>
              <a:p>
                <a:r>
                  <a:rPr lang="fr-FR" sz="2000" dirty="0"/>
                  <a:t>8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237" name="Rectangle : coins arrondis 236">
                <a:extLst>
                  <a:ext uri="{FF2B5EF4-FFF2-40B4-BE49-F238E27FC236}">
                    <a16:creationId xmlns:a16="http://schemas.microsoft.com/office/drawing/2014/main" id="{E510DE4F-8702-455C-B162-0CD775A8BF47}"/>
                  </a:ext>
                </a:extLst>
              </p:cNvPr>
              <p:cNvSpPr/>
              <p:nvPr/>
            </p:nvSpPr>
            <p:spPr>
              <a:xfrm>
                <a:off x="23841303" y="14816100"/>
                <a:ext cx="3947124" cy="4017045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3" name="ZoneTexte 222">
              <a:extLst>
                <a:ext uri="{FF2B5EF4-FFF2-40B4-BE49-F238E27FC236}">
                  <a16:creationId xmlns:a16="http://schemas.microsoft.com/office/drawing/2014/main" id="{83D87379-6C4A-4464-B226-E9943E2B0FD6}"/>
                </a:ext>
              </a:extLst>
            </p:cNvPr>
            <p:cNvSpPr txBox="1"/>
            <p:nvPr/>
          </p:nvSpPr>
          <p:spPr>
            <a:xfrm>
              <a:off x="24499482" y="18828701"/>
              <a:ext cx="4223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Ethernet</a:t>
              </a:r>
            </a:p>
          </p:txBody>
        </p:sp>
      </p:grpSp>
      <p:pic>
        <p:nvPicPr>
          <p:cNvPr id="258" name="Image 257">
            <a:extLst>
              <a:ext uri="{FF2B5EF4-FFF2-40B4-BE49-F238E27FC236}">
                <a16:creationId xmlns:a16="http://schemas.microsoft.com/office/drawing/2014/main" id="{13402485-4505-4C57-8915-A11A66DC19EC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284" y="21198284"/>
            <a:ext cx="3352115" cy="2388774"/>
          </a:xfrm>
          <a:prstGeom prst="rect">
            <a:avLst/>
          </a:prstGeom>
        </p:spPr>
      </p:pic>
      <p:grpSp>
        <p:nvGrpSpPr>
          <p:cNvPr id="259" name="Groupe 258">
            <a:extLst>
              <a:ext uri="{FF2B5EF4-FFF2-40B4-BE49-F238E27FC236}">
                <a16:creationId xmlns:a16="http://schemas.microsoft.com/office/drawing/2014/main" id="{BCF5DFE5-E4D7-40BF-82D3-EEFDCE21186A}"/>
              </a:ext>
            </a:extLst>
          </p:cNvPr>
          <p:cNvGrpSpPr/>
          <p:nvPr/>
        </p:nvGrpSpPr>
        <p:grpSpPr>
          <a:xfrm>
            <a:off x="3558126" y="22516629"/>
            <a:ext cx="1481736" cy="1909289"/>
            <a:chOff x="22012543" y="20406217"/>
            <a:chExt cx="1481736" cy="1909289"/>
          </a:xfrm>
        </p:grpSpPr>
        <p:pic>
          <p:nvPicPr>
            <p:cNvPr id="260" name="Image 259">
              <a:extLst>
                <a:ext uri="{FF2B5EF4-FFF2-40B4-BE49-F238E27FC236}">
                  <a16:creationId xmlns:a16="http://schemas.microsoft.com/office/drawing/2014/main" id="{74617B0A-93FB-4E7B-B480-F7AACFA12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2200656" y="21228344"/>
              <a:ext cx="1293623" cy="1087162"/>
            </a:xfrm>
            <a:prstGeom prst="rect">
              <a:avLst/>
            </a:prstGeom>
          </p:spPr>
        </p:pic>
        <p:sp>
          <p:nvSpPr>
            <p:cNvPr id="262" name="ZoneTexte 261">
              <a:extLst>
                <a:ext uri="{FF2B5EF4-FFF2-40B4-BE49-F238E27FC236}">
                  <a16:creationId xmlns:a16="http://schemas.microsoft.com/office/drawing/2014/main" id="{644E360C-EF9D-4181-B39F-969D80B4CB0E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264" name="Groupe 263">
            <a:extLst>
              <a:ext uri="{FF2B5EF4-FFF2-40B4-BE49-F238E27FC236}">
                <a16:creationId xmlns:a16="http://schemas.microsoft.com/office/drawing/2014/main" id="{2F284598-A63A-4B47-87CA-C2DF1B9AB6A3}"/>
              </a:ext>
            </a:extLst>
          </p:cNvPr>
          <p:cNvGrpSpPr/>
          <p:nvPr/>
        </p:nvGrpSpPr>
        <p:grpSpPr>
          <a:xfrm>
            <a:off x="6708658" y="20496755"/>
            <a:ext cx="5210534" cy="6264813"/>
            <a:chOff x="5738933" y="22452111"/>
            <a:chExt cx="5210534" cy="6264813"/>
          </a:xfrm>
        </p:grpSpPr>
        <p:pic>
          <p:nvPicPr>
            <p:cNvPr id="265" name="Image 264">
              <a:extLst>
                <a:ext uri="{FF2B5EF4-FFF2-40B4-BE49-F238E27FC236}">
                  <a16:creationId xmlns:a16="http://schemas.microsoft.com/office/drawing/2014/main" id="{97F3ACE4-FB4A-4D79-85D1-3C22E70F3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6113152" y="22623652"/>
              <a:ext cx="4182619" cy="2005055"/>
            </a:xfrm>
            <a:prstGeom prst="roundRect">
              <a:avLst/>
            </a:prstGeom>
          </p:spPr>
        </p:pic>
        <p:grpSp>
          <p:nvGrpSpPr>
            <p:cNvPr id="271" name="Groupe 270">
              <a:extLst>
                <a:ext uri="{FF2B5EF4-FFF2-40B4-BE49-F238E27FC236}">
                  <a16:creationId xmlns:a16="http://schemas.microsoft.com/office/drawing/2014/main" id="{7A5470BC-848D-4C6F-9506-28B5631312EF}"/>
                </a:ext>
              </a:extLst>
            </p:cNvPr>
            <p:cNvGrpSpPr/>
            <p:nvPr/>
          </p:nvGrpSpPr>
          <p:grpSpPr>
            <a:xfrm>
              <a:off x="5738933" y="22452111"/>
              <a:ext cx="5210534" cy="5162770"/>
              <a:chOff x="23375478" y="14816101"/>
              <a:chExt cx="5210534" cy="5162770"/>
            </a:xfrm>
          </p:grpSpPr>
          <p:sp>
            <p:nvSpPr>
              <p:cNvPr id="278" name="ZoneTexte 277">
                <a:extLst>
                  <a:ext uri="{FF2B5EF4-FFF2-40B4-BE49-F238E27FC236}">
                    <a16:creationId xmlns:a16="http://schemas.microsoft.com/office/drawing/2014/main" id="{9C517A84-0B2B-4746-9159-DA71976F0885}"/>
                  </a:ext>
                </a:extLst>
              </p:cNvPr>
              <p:cNvSpPr txBox="1"/>
              <p:nvPr/>
            </p:nvSpPr>
            <p:spPr>
              <a:xfrm>
                <a:off x="25239233" y="15413171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COB-1231</a:t>
                </a:r>
              </a:p>
              <a:p>
                <a:r>
                  <a:rPr lang="fr-FR" sz="2000" dirty="0"/>
                  <a:t>3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279" name="Rectangle : coins arrondis 278">
                <a:extLst>
                  <a:ext uri="{FF2B5EF4-FFF2-40B4-BE49-F238E27FC236}">
                    <a16:creationId xmlns:a16="http://schemas.microsoft.com/office/drawing/2014/main" id="{8729CC2A-FCB7-4F70-984B-D0B04EC9FEC3}"/>
                  </a:ext>
                </a:extLst>
              </p:cNvPr>
              <p:cNvSpPr/>
              <p:nvPr/>
            </p:nvSpPr>
            <p:spPr>
              <a:xfrm>
                <a:off x="23375478" y="14816101"/>
                <a:ext cx="5210534" cy="5162770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2" name="ZoneTexte 271">
              <a:extLst>
                <a:ext uri="{FF2B5EF4-FFF2-40B4-BE49-F238E27FC236}">
                  <a16:creationId xmlns:a16="http://schemas.microsoft.com/office/drawing/2014/main" id="{116C2AE3-2BC5-45EB-8B89-19B315E91173}"/>
                </a:ext>
              </a:extLst>
            </p:cNvPr>
            <p:cNvSpPr txBox="1"/>
            <p:nvPr/>
          </p:nvSpPr>
          <p:spPr>
            <a:xfrm>
              <a:off x="5758852" y="27639706"/>
              <a:ext cx="514728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chargement de batterie </a:t>
              </a:r>
            </a:p>
            <a:p>
              <a:r>
                <a:rPr lang="fr-FR" sz="3200" dirty="0"/>
                <a:t>&amp; Clé de charge</a:t>
              </a:r>
            </a:p>
          </p:txBody>
        </p:sp>
        <p:grpSp>
          <p:nvGrpSpPr>
            <p:cNvPr id="273" name="Groupe 272">
              <a:extLst>
                <a:ext uri="{FF2B5EF4-FFF2-40B4-BE49-F238E27FC236}">
                  <a16:creationId xmlns:a16="http://schemas.microsoft.com/office/drawing/2014/main" id="{97C79093-D0BE-4699-B066-2B8A9E92FACB}"/>
                </a:ext>
              </a:extLst>
            </p:cNvPr>
            <p:cNvGrpSpPr/>
            <p:nvPr/>
          </p:nvGrpSpPr>
          <p:grpSpPr>
            <a:xfrm>
              <a:off x="9297010" y="24306321"/>
              <a:ext cx="1449499" cy="1723444"/>
              <a:chOff x="22409026" y="19702414"/>
              <a:chExt cx="1449499" cy="1723444"/>
            </a:xfrm>
          </p:grpSpPr>
          <p:pic>
            <p:nvPicPr>
              <p:cNvPr id="276" name="Image 275">
                <a:extLst>
                  <a:ext uri="{FF2B5EF4-FFF2-40B4-BE49-F238E27FC236}">
                    <a16:creationId xmlns:a16="http://schemas.microsoft.com/office/drawing/2014/main" id="{5F6162DA-AE28-4B0C-8563-CD68EEF5B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2471858" y="20401403"/>
                <a:ext cx="1219007" cy="1024455"/>
              </a:xfrm>
              <a:prstGeom prst="rect">
                <a:avLst/>
              </a:prstGeom>
            </p:spPr>
          </p:pic>
          <p:sp>
            <p:nvSpPr>
              <p:cNvPr id="277" name="ZoneTexte 276">
                <a:extLst>
                  <a:ext uri="{FF2B5EF4-FFF2-40B4-BE49-F238E27FC236}">
                    <a16:creationId xmlns:a16="http://schemas.microsoft.com/office/drawing/2014/main" id="{4D898AB3-CE8E-49C9-B565-96C05F750B85}"/>
                  </a:ext>
                </a:extLst>
              </p:cNvPr>
              <p:cNvSpPr txBox="1"/>
              <p:nvPr/>
            </p:nvSpPr>
            <p:spPr>
              <a:xfrm>
                <a:off x="22409026" y="19702414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74" name="ZoneTexte 273">
              <a:extLst>
                <a:ext uri="{FF2B5EF4-FFF2-40B4-BE49-F238E27FC236}">
                  <a16:creationId xmlns:a16="http://schemas.microsoft.com/office/drawing/2014/main" id="{9107C58A-C167-4B88-AB53-BAAFC22B9A8E}"/>
                </a:ext>
              </a:extLst>
            </p:cNvPr>
            <p:cNvSpPr txBox="1"/>
            <p:nvPr/>
          </p:nvSpPr>
          <p:spPr>
            <a:xfrm>
              <a:off x="9919793" y="25727828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  <p:sp>
          <p:nvSpPr>
            <p:cNvPr id="275" name="ZoneTexte 274">
              <a:extLst>
                <a:ext uri="{FF2B5EF4-FFF2-40B4-BE49-F238E27FC236}">
                  <a16:creationId xmlns:a16="http://schemas.microsoft.com/office/drawing/2014/main" id="{45068CB7-6010-4FE8-B448-1E997F79674F}"/>
                </a:ext>
              </a:extLst>
            </p:cNvPr>
            <p:cNvSpPr txBox="1"/>
            <p:nvPr/>
          </p:nvSpPr>
          <p:spPr>
            <a:xfrm>
              <a:off x="7186828" y="26481238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charge)</a:t>
              </a:r>
            </a:p>
            <a:p>
              <a:r>
                <a:rPr lang="fr-FR" sz="2000" dirty="0"/>
                <a:t>4 pin à sertir</a:t>
              </a:r>
            </a:p>
          </p:txBody>
        </p:sp>
      </p:grpSp>
      <p:pic>
        <p:nvPicPr>
          <p:cNvPr id="280" name="Image 279">
            <a:extLst>
              <a:ext uri="{FF2B5EF4-FFF2-40B4-BE49-F238E27FC236}">
                <a16:creationId xmlns:a16="http://schemas.microsoft.com/office/drawing/2014/main" id="{B1ADA974-EC77-4AE5-9467-9B1A9B22BAC8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1894" y="23041376"/>
            <a:ext cx="2463563" cy="1807937"/>
          </a:xfrm>
          <a:prstGeom prst="rect">
            <a:avLst/>
          </a:prstGeom>
        </p:spPr>
      </p:pic>
      <p:grpSp>
        <p:nvGrpSpPr>
          <p:cNvPr id="281" name="Groupe 280">
            <a:extLst>
              <a:ext uri="{FF2B5EF4-FFF2-40B4-BE49-F238E27FC236}">
                <a16:creationId xmlns:a16="http://schemas.microsoft.com/office/drawing/2014/main" id="{2013142D-8A5F-41D4-828B-C7552DA74883}"/>
              </a:ext>
            </a:extLst>
          </p:cNvPr>
          <p:cNvGrpSpPr/>
          <p:nvPr/>
        </p:nvGrpSpPr>
        <p:grpSpPr>
          <a:xfrm>
            <a:off x="13171852" y="21296979"/>
            <a:ext cx="4490301" cy="4663676"/>
            <a:chOff x="15154929" y="21651325"/>
            <a:chExt cx="4490301" cy="4663676"/>
          </a:xfrm>
        </p:grpSpPr>
        <p:pic>
          <p:nvPicPr>
            <p:cNvPr id="282" name="Image 281">
              <a:extLst>
                <a:ext uri="{FF2B5EF4-FFF2-40B4-BE49-F238E27FC236}">
                  <a16:creationId xmlns:a16="http://schemas.microsoft.com/office/drawing/2014/main" id="{7D84C4C1-165C-4C49-A58E-78FEF342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171927" y="21724531"/>
              <a:ext cx="2463563" cy="1807937"/>
            </a:xfrm>
            <a:prstGeom prst="rect">
              <a:avLst/>
            </a:prstGeom>
          </p:spPr>
        </p:pic>
        <p:sp>
          <p:nvSpPr>
            <p:cNvPr id="283" name="ZoneTexte 282">
              <a:extLst>
                <a:ext uri="{FF2B5EF4-FFF2-40B4-BE49-F238E27FC236}">
                  <a16:creationId xmlns:a16="http://schemas.microsoft.com/office/drawing/2014/main" id="{C51EBCF3-2F35-4831-8EB8-238E095373F8}"/>
                </a:ext>
              </a:extLst>
            </p:cNvPr>
            <p:cNvSpPr txBox="1"/>
            <p:nvPr/>
          </p:nvSpPr>
          <p:spPr>
            <a:xfrm>
              <a:off x="16340587" y="23190734"/>
              <a:ext cx="2773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fonctionnement)</a:t>
              </a:r>
            </a:p>
            <a:p>
              <a:r>
                <a:rPr lang="fr-FR" sz="2000" dirty="0"/>
                <a:t>4 pin à sertir</a:t>
              </a:r>
            </a:p>
          </p:txBody>
        </p:sp>
        <p:sp>
          <p:nvSpPr>
            <p:cNvPr id="284" name="Rectangle : coins arrondis 283">
              <a:extLst>
                <a:ext uri="{FF2B5EF4-FFF2-40B4-BE49-F238E27FC236}">
                  <a16:creationId xmlns:a16="http://schemas.microsoft.com/office/drawing/2014/main" id="{DF971651-B18D-4AF0-B230-A37F859E9E49}"/>
                </a:ext>
              </a:extLst>
            </p:cNvPr>
            <p:cNvSpPr/>
            <p:nvPr/>
          </p:nvSpPr>
          <p:spPr>
            <a:xfrm>
              <a:off x="15154929" y="21651325"/>
              <a:ext cx="3875146" cy="404083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5" name="Groupe 284">
              <a:extLst>
                <a:ext uri="{FF2B5EF4-FFF2-40B4-BE49-F238E27FC236}">
                  <a16:creationId xmlns:a16="http://schemas.microsoft.com/office/drawing/2014/main" id="{F13F15B9-13D2-4719-B4C5-A03D846476E8}"/>
                </a:ext>
              </a:extLst>
            </p:cNvPr>
            <p:cNvGrpSpPr/>
            <p:nvPr/>
          </p:nvGrpSpPr>
          <p:grpSpPr>
            <a:xfrm>
              <a:off x="15627565" y="23938911"/>
              <a:ext cx="3280615" cy="1643229"/>
              <a:chOff x="22012543" y="19470874"/>
              <a:chExt cx="3280615" cy="1643229"/>
            </a:xfrm>
          </p:grpSpPr>
          <p:pic>
            <p:nvPicPr>
              <p:cNvPr id="287" name="Image 286">
                <a:extLst>
                  <a:ext uri="{FF2B5EF4-FFF2-40B4-BE49-F238E27FC236}">
                    <a16:creationId xmlns:a16="http://schemas.microsoft.com/office/drawing/2014/main" id="{C42CDEFC-3DEB-4213-8D47-1A455AD60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88" name="ZoneTexte 287">
                <a:extLst>
                  <a:ext uri="{FF2B5EF4-FFF2-40B4-BE49-F238E27FC236}">
                    <a16:creationId xmlns:a16="http://schemas.microsoft.com/office/drawing/2014/main" id="{A87EBA41-50C3-4366-BE0C-1C830B050C93}"/>
                  </a:ext>
                </a:extLst>
              </p:cNvPr>
              <p:cNvSpPr txBox="1"/>
              <p:nvPr/>
            </p:nvSpPr>
            <p:spPr>
              <a:xfrm>
                <a:off x="22012543" y="20406217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86" name="ZoneTexte 285">
              <a:extLst>
                <a:ext uri="{FF2B5EF4-FFF2-40B4-BE49-F238E27FC236}">
                  <a16:creationId xmlns:a16="http://schemas.microsoft.com/office/drawing/2014/main" id="{4569B132-EFA1-4F6D-9873-3F1B8780468E}"/>
                </a:ext>
              </a:extLst>
            </p:cNvPr>
            <p:cNvSpPr txBox="1"/>
            <p:nvPr/>
          </p:nvSpPr>
          <p:spPr>
            <a:xfrm>
              <a:off x="15170221" y="25730226"/>
              <a:ext cx="44750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dirty="0"/>
                <a:t>Clé de fonctionnement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35A0557E-DBB9-49A7-BB92-5AD6971CB85C}"/>
              </a:ext>
            </a:extLst>
          </p:cNvPr>
          <p:cNvGrpSpPr/>
          <p:nvPr/>
        </p:nvGrpSpPr>
        <p:grpSpPr>
          <a:xfrm>
            <a:off x="18285053" y="20350827"/>
            <a:ext cx="10294563" cy="7636472"/>
            <a:chOff x="18875453" y="20870730"/>
            <a:chExt cx="10294563" cy="7636472"/>
          </a:xfrm>
        </p:grpSpPr>
        <p:grpSp>
          <p:nvGrpSpPr>
            <p:cNvPr id="239" name="Groupe 238">
              <a:extLst>
                <a:ext uri="{FF2B5EF4-FFF2-40B4-BE49-F238E27FC236}">
                  <a16:creationId xmlns:a16="http://schemas.microsoft.com/office/drawing/2014/main" id="{D8D78824-5DC1-4477-9A5C-6AAED6738079}"/>
                </a:ext>
              </a:extLst>
            </p:cNvPr>
            <p:cNvGrpSpPr/>
            <p:nvPr/>
          </p:nvGrpSpPr>
          <p:grpSpPr>
            <a:xfrm>
              <a:off x="18875453" y="20870730"/>
              <a:ext cx="10294563" cy="7636472"/>
              <a:chOff x="21160641" y="23043843"/>
              <a:chExt cx="10294563" cy="7636472"/>
            </a:xfrm>
          </p:grpSpPr>
          <p:sp>
            <p:nvSpPr>
              <p:cNvPr id="241" name="Rectangle : coins arrondis 240">
                <a:extLst>
                  <a:ext uri="{FF2B5EF4-FFF2-40B4-BE49-F238E27FC236}">
                    <a16:creationId xmlns:a16="http://schemas.microsoft.com/office/drawing/2014/main" id="{72D7F38C-94E8-49F0-9135-17683F847597}"/>
                  </a:ext>
                </a:extLst>
              </p:cNvPr>
              <p:cNvSpPr/>
              <p:nvPr/>
            </p:nvSpPr>
            <p:spPr>
              <a:xfrm>
                <a:off x="21160641" y="23043843"/>
                <a:ext cx="10294563" cy="763647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4" name="ZoneTexte 243">
                <a:extLst>
                  <a:ext uri="{FF2B5EF4-FFF2-40B4-BE49-F238E27FC236}">
                    <a16:creationId xmlns:a16="http://schemas.microsoft.com/office/drawing/2014/main" id="{B570629C-3A57-4A7F-826C-0A63F3F80DA4}"/>
                  </a:ext>
                </a:extLst>
              </p:cNvPr>
              <p:cNvSpPr txBox="1"/>
              <p:nvPr/>
            </p:nvSpPr>
            <p:spPr>
              <a:xfrm>
                <a:off x="21989132" y="29759326"/>
                <a:ext cx="43944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b="1" dirty="0"/>
                  <a:t>Caisson moteur</a:t>
                </a:r>
              </a:p>
            </p:txBody>
          </p:sp>
        </p:grpSp>
        <p:pic>
          <p:nvPicPr>
            <p:cNvPr id="245" name="Image 244">
              <a:extLst>
                <a:ext uri="{FF2B5EF4-FFF2-40B4-BE49-F238E27FC236}">
                  <a16:creationId xmlns:a16="http://schemas.microsoft.com/office/drawing/2014/main" id="{C9E76E11-1852-4E04-B8EE-4D4C357A6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20332518" y="21266338"/>
              <a:ext cx="2749826" cy="1757060"/>
            </a:xfrm>
            <a:prstGeom prst="rect">
              <a:avLst/>
            </a:prstGeom>
          </p:spPr>
        </p:pic>
        <p:sp>
          <p:nvSpPr>
            <p:cNvPr id="246" name="ZoneTexte 245">
              <a:extLst>
                <a:ext uri="{FF2B5EF4-FFF2-40B4-BE49-F238E27FC236}">
                  <a16:creationId xmlns:a16="http://schemas.microsoft.com/office/drawing/2014/main" id="{87CB99D6-213F-4C27-A032-F3F5C751E370}"/>
                </a:ext>
              </a:extLst>
            </p:cNvPr>
            <p:cNvSpPr txBox="1"/>
            <p:nvPr/>
          </p:nvSpPr>
          <p:spPr>
            <a:xfrm>
              <a:off x="19913493" y="2126132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  <p:grpSp>
          <p:nvGrpSpPr>
            <p:cNvPr id="247" name="Groupe 246">
              <a:extLst>
                <a:ext uri="{FF2B5EF4-FFF2-40B4-BE49-F238E27FC236}">
                  <a16:creationId xmlns:a16="http://schemas.microsoft.com/office/drawing/2014/main" id="{5C347F4E-F8F3-44CB-BA75-E67A8F7C7B39}"/>
                </a:ext>
              </a:extLst>
            </p:cNvPr>
            <p:cNvGrpSpPr/>
            <p:nvPr/>
          </p:nvGrpSpPr>
          <p:grpSpPr>
            <a:xfrm>
              <a:off x="23806961" y="23720032"/>
              <a:ext cx="5138790" cy="2035883"/>
              <a:chOff x="16736864" y="8395893"/>
              <a:chExt cx="5138790" cy="2035883"/>
            </a:xfrm>
          </p:grpSpPr>
          <p:sp>
            <p:nvSpPr>
              <p:cNvPr id="248" name="ZoneTexte 247">
                <a:extLst>
                  <a:ext uri="{FF2B5EF4-FFF2-40B4-BE49-F238E27FC236}">
                    <a16:creationId xmlns:a16="http://schemas.microsoft.com/office/drawing/2014/main" id="{A8DBD169-A454-43F0-9DA8-16B3EDA6D6F0}"/>
                  </a:ext>
                </a:extLst>
              </p:cNvPr>
              <p:cNvSpPr txBox="1"/>
              <p:nvPr/>
            </p:nvSpPr>
            <p:spPr>
              <a:xfrm>
                <a:off x="16736864" y="8395893"/>
                <a:ext cx="157581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Vers batterie</a:t>
                </a:r>
              </a:p>
              <a:p>
                <a:r>
                  <a:rPr lang="fr-FR" sz="2000" dirty="0"/>
                  <a:t>COB-1231 </a:t>
                </a:r>
              </a:p>
            </p:txBody>
          </p:sp>
          <p:pic>
            <p:nvPicPr>
              <p:cNvPr id="249" name="Image 248">
                <a:extLst>
                  <a:ext uri="{FF2B5EF4-FFF2-40B4-BE49-F238E27FC236}">
                    <a16:creationId xmlns:a16="http://schemas.microsoft.com/office/drawing/2014/main" id="{C0C8C07E-E7E3-48E1-AFA3-0644449FFD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562" t="30585" r="5543" b="27280"/>
              <a:stretch/>
            </p:blipFill>
            <p:spPr>
              <a:xfrm>
                <a:off x="17693035" y="8426721"/>
                <a:ext cx="4182619" cy="2005055"/>
              </a:xfrm>
              <a:prstGeom prst="roundRect">
                <a:avLst/>
              </a:prstGeom>
            </p:spPr>
          </p:pic>
        </p:grpSp>
        <p:grpSp>
          <p:nvGrpSpPr>
            <p:cNvPr id="250" name="Groupe 249">
              <a:extLst>
                <a:ext uri="{FF2B5EF4-FFF2-40B4-BE49-F238E27FC236}">
                  <a16:creationId xmlns:a16="http://schemas.microsoft.com/office/drawing/2014/main" id="{6FEEA15C-A42E-4252-B74F-B4B524330DB8}"/>
                </a:ext>
              </a:extLst>
            </p:cNvPr>
            <p:cNvGrpSpPr/>
            <p:nvPr/>
          </p:nvGrpSpPr>
          <p:grpSpPr>
            <a:xfrm>
              <a:off x="23806961" y="21438157"/>
              <a:ext cx="3045354" cy="1575835"/>
              <a:chOff x="19417256" y="19707717"/>
              <a:chExt cx="3045354" cy="1575835"/>
            </a:xfrm>
          </p:grpSpPr>
          <p:pic>
            <p:nvPicPr>
              <p:cNvPr id="254" name="Image 253">
                <a:extLst>
                  <a:ext uri="{FF2B5EF4-FFF2-40B4-BE49-F238E27FC236}">
                    <a16:creationId xmlns:a16="http://schemas.microsoft.com/office/drawing/2014/main" id="{11BC3936-987B-439D-9A46-2549DD471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0587511" y="19707717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55" name="ZoneTexte 254">
                <a:extLst>
                  <a:ext uri="{FF2B5EF4-FFF2-40B4-BE49-F238E27FC236}">
                    <a16:creationId xmlns:a16="http://schemas.microsoft.com/office/drawing/2014/main" id="{0B952BD9-C384-4E4B-AB2A-6293A234014B}"/>
                  </a:ext>
                </a:extLst>
              </p:cNvPr>
              <p:cNvSpPr txBox="1"/>
              <p:nvPr/>
            </p:nvSpPr>
            <p:spPr>
              <a:xfrm>
                <a:off x="19417256" y="19754755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56" name="ZoneTexte 255">
              <a:extLst>
                <a:ext uri="{FF2B5EF4-FFF2-40B4-BE49-F238E27FC236}">
                  <a16:creationId xmlns:a16="http://schemas.microsoft.com/office/drawing/2014/main" id="{E5AB765B-7A52-4486-9183-F3ED6AF87E4B}"/>
                </a:ext>
              </a:extLst>
            </p:cNvPr>
            <p:cNvSpPr txBox="1"/>
            <p:nvPr/>
          </p:nvSpPr>
          <p:spPr>
            <a:xfrm>
              <a:off x="26568458" y="26135775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6.5 mm HC</a:t>
              </a:r>
            </a:p>
            <a:p>
              <a:r>
                <a:rPr lang="fr-FR" sz="2000" dirty="0"/>
                <a:t>BR-100870-165</a:t>
              </a:r>
            </a:p>
          </p:txBody>
        </p:sp>
        <p:pic>
          <p:nvPicPr>
            <p:cNvPr id="257" name="Image 256">
              <a:extLst>
                <a:ext uri="{FF2B5EF4-FFF2-40B4-BE49-F238E27FC236}">
                  <a16:creationId xmlns:a16="http://schemas.microsoft.com/office/drawing/2014/main" id="{B04A6727-D66B-4DFB-8C44-3565AB34F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043571" y="26240461"/>
              <a:ext cx="3461492" cy="1635979"/>
            </a:xfrm>
            <a:prstGeom prst="rect">
              <a:avLst/>
            </a:prstGeom>
          </p:spPr>
        </p:pic>
        <p:sp>
          <p:nvSpPr>
            <p:cNvPr id="263" name="ZoneTexte 262">
              <a:extLst>
                <a:ext uri="{FF2B5EF4-FFF2-40B4-BE49-F238E27FC236}">
                  <a16:creationId xmlns:a16="http://schemas.microsoft.com/office/drawing/2014/main" id="{55C806C6-A808-41C7-9464-9125A1E67ACC}"/>
                </a:ext>
              </a:extLst>
            </p:cNvPr>
            <p:cNvSpPr txBox="1"/>
            <p:nvPr/>
          </p:nvSpPr>
          <p:spPr>
            <a:xfrm>
              <a:off x="26776371" y="21392749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  <p:pic>
          <p:nvPicPr>
            <p:cNvPr id="289" name="Image 288">
              <a:extLst>
                <a:ext uri="{FF2B5EF4-FFF2-40B4-BE49-F238E27FC236}">
                  <a16:creationId xmlns:a16="http://schemas.microsoft.com/office/drawing/2014/main" id="{12F46715-3E8E-4682-9392-EE0A55463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435794" y="23644349"/>
              <a:ext cx="3318387" cy="1802825"/>
            </a:xfrm>
            <a:prstGeom prst="rect">
              <a:avLst/>
            </a:prstGeom>
          </p:spPr>
        </p:pic>
        <p:sp>
          <p:nvSpPr>
            <p:cNvPr id="290" name="ZoneTexte 289">
              <a:extLst>
                <a:ext uri="{FF2B5EF4-FFF2-40B4-BE49-F238E27FC236}">
                  <a16:creationId xmlns:a16="http://schemas.microsoft.com/office/drawing/2014/main" id="{2500162F-C69A-4D4C-A0B8-6731B2CDCB86}"/>
                </a:ext>
              </a:extLst>
            </p:cNvPr>
            <p:cNvSpPr txBox="1"/>
            <p:nvPr/>
          </p:nvSpPr>
          <p:spPr>
            <a:xfrm>
              <a:off x="19520421" y="23337839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COB-1241 </a:t>
              </a:r>
            </a:p>
          </p:txBody>
        </p:sp>
        <p:grpSp>
          <p:nvGrpSpPr>
            <p:cNvPr id="291" name="Groupe 290">
              <a:extLst>
                <a:ext uri="{FF2B5EF4-FFF2-40B4-BE49-F238E27FC236}">
                  <a16:creationId xmlns:a16="http://schemas.microsoft.com/office/drawing/2014/main" id="{82C01B96-AA5A-42E5-860E-860323C470E8}"/>
                </a:ext>
              </a:extLst>
            </p:cNvPr>
            <p:cNvGrpSpPr/>
            <p:nvPr/>
          </p:nvGrpSpPr>
          <p:grpSpPr>
            <a:xfrm>
              <a:off x="19517530" y="25735711"/>
              <a:ext cx="4394426" cy="1847945"/>
              <a:chOff x="17046099" y="7402268"/>
              <a:chExt cx="4394426" cy="1847945"/>
            </a:xfrm>
          </p:grpSpPr>
          <p:sp>
            <p:nvSpPr>
              <p:cNvPr id="292" name="ZoneTexte 291">
                <a:extLst>
                  <a:ext uri="{FF2B5EF4-FFF2-40B4-BE49-F238E27FC236}">
                    <a16:creationId xmlns:a16="http://schemas.microsoft.com/office/drawing/2014/main" id="{0EC3930F-FA94-4E2C-A380-5C5998AA674F}"/>
                  </a:ext>
                </a:extLst>
              </p:cNvPr>
              <p:cNvSpPr txBox="1"/>
              <p:nvPr/>
            </p:nvSpPr>
            <p:spPr>
              <a:xfrm>
                <a:off x="18989259" y="7480427"/>
                <a:ext cx="178927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Presse étoupe</a:t>
                </a:r>
              </a:p>
              <a:p>
                <a:r>
                  <a:rPr lang="fr-FR" sz="2000" dirty="0"/>
                  <a:t>8.5 mm HC</a:t>
                </a:r>
              </a:p>
              <a:p>
                <a:r>
                  <a:rPr lang="fr-FR" sz="2000" dirty="0"/>
                  <a:t>BR-100870-185</a:t>
                </a:r>
              </a:p>
            </p:txBody>
          </p:sp>
          <p:pic>
            <p:nvPicPr>
              <p:cNvPr id="293" name="Image 292">
                <a:extLst>
                  <a:ext uri="{FF2B5EF4-FFF2-40B4-BE49-F238E27FC236}">
                    <a16:creationId xmlns:a16="http://schemas.microsoft.com/office/drawing/2014/main" id="{0DD5BA37-87A4-44D9-873B-125B309B5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7046099" y="7402268"/>
                <a:ext cx="4394426" cy="1847945"/>
              </a:xfrm>
              <a:prstGeom prst="rect">
                <a:avLst/>
              </a:prstGeom>
            </p:spPr>
          </p:pic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FA3C0A9-5DFC-4C1D-8DD9-E83A23CDE09B}"/>
              </a:ext>
            </a:extLst>
          </p:cNvPr>
          <p:cNvGrpSpPr/>
          <p:nvPr/>
        </p:nvGrpSpPr>
        <p:grpSpPr>
          <a:xfrm>
            <a:off x="21401608" y="30332275"/>
            <a:ext cx="8642041" cy="9404020"/>
            <a:chOff x="21003344" y="31296866"/>
            <a:chExt cx="8642041" cy="9404020"/>
          </a:xfrm>
        </p:grpSpPr>
        <p:grpSp>
          <p:nvGrpSpPr>
            <p:cNvPr id="294" name="Groupe 293">
              <a:extLst>
                <a:ext uri="{FF2B5EF4-FFF2-40B4-BE49-F238E27FC236}">
                  <a16:creationId xmlns:a16="http://schemas.microsoft.com/office/drawing/2014/main" id="{5BE12345-A40D-47F7-9B1D-667E937523CE}"/>
                </a:ext>
              </a:extLst>
            </p:cNvPr>
            <p:cNvGrpSpPr/>
            <p:nvPr/>
          </p:nvGrpSpPr>
          <p:grpSpPr>
            <a:xfrm>
              <a:off x="21003344" y="31296866"/>
              <a:ext cx="8642041" cy="9404020"/>
              <a:chOff x="21255705" y="31191531"/>
              <a:chExt cx="8642041" cy="9404020"/>
            </a:xfrm>
          </p:grpSpPr>
          <p:grpSp>
            <p:nvGrpSpPr>
              <p:cNvPr id="295" name="Groupe 294">
                <a:extLst>
                  <a:ext uri="{FF2B5EF4-FFF2-40B4-BE49-F238E27FC236}">
                    <a16:creationId xmlns:a16="http://schemas.microsoft.com/office/drawing/2014/main" id="{68933297-61A1-4611-B3DD-12B209C4EC1C}"/>
                  </a:ext>
                </a:extLst>
              </p:cNvPr>
              <p:cNvGrpSpPr/>
              <p:nvPr/>
            </p:nvGrpSpPr>
            <p:grpSpPr>
              <a:xfrm>
                <a:off x="21255705" y="31191531"/>
                <a:ext cx="8642041" cy="9404020"/>
                <a:chOff x="21746176" y="32619680"/>
                <a:chExt cx="8642041" cy="9404020"/>
              </a:xfrm>
            </p:grpSpPr>
            <p:grpSp>
              <p:nvGrpSpPr>
                <p:cNvPr id="300" name="Groupe 299">
                  <a:extLst>
                    <a:ext uri="{FF2B5EF4-FFF2-40B4-BE49-F238E27FC236}">
                      <a16:creationId xmlns:a16="http://schemas.microsoft.com/office/drawing/2014/main" id="{FB5795BC-7C96-44B8-B37D-4A65ED62372F}"/>
                    </a:ext>
                  </a:extLst>
                </p:cNvPr>
                <p:cNvGrpSpPr/>
                <p:nvPr/>
              </p:nvGrpSpPr>
              <p:grpSpPr>
                <a:xfrm>
                  <a:off x="22196553" y="33632982"/>
                  <a:ext cx="3253648" cy="3542836"/>
                  <a:chOff x="1936818" y="5614289"/>
                  <a:chExt cx="3253648" cy="3542836"/>
                </a:xfrm>
              </p:grpSpPr>
              <p:pic>
                <p:nvPicPr>
                  <p:cNvPr id="305" name="Image 304">
                    <a:extLst>
                      <a:ext uri="{FF2B5EF4-FFF2-40B4-BE49-F238E27FC236}">
                        <a16:creationId xmlns:a16="http://schemas.microsoft.com/office/drawing/2014/main" id="{2B32F4B9-DB21-462D-9038-4982E37D6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5"/>
                  <a:srcRect l="4719" t="23558" r="5562" b="19578"/>
                  <a:stretch/>
                </p:blipFill>
                <p:spPr>
                  <a:xfrm>
                    <a:off x="1936818" y="6482419"/>
                    <a:ext cx="3253648" cy="2674706"/>
                  </a:xfrm>
                  <a:prstGeom prst="rect">
                    <a:avLst/>
                  </a:prstGeom>
                </p:spPr>
              </p:pic>
              <p:sp>
                <p:nvSpPr>
                  <p:cNvPr id="306" name="ZoneTexte 305">
                    <a:extLst>
                      <a:ext uri="{FF2B5EF4-FFF2-40B4-BE49-F238E27FC236}">
                        <a16:creationId xmlns:a16="http://schemas.microsoft.com/office/drawing/2014/main" id="{6D01A234-8DDB-4F79-A28A-9F9C85A3500F}"/>
                      </a:ext>
                    </a:extLst>
                  </p:cNvPr>
                  <p:cNvSpPr txBox="1"/>
                  <p:nvPr/>
                </p:nvSpPr>
                <p:spPr>
                  <a:xfrm>
                    <a:off x="2510308" y="5614289"/>
                    <a:ext cx="2106667" cy="830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400" dirty="0"/>
                      <a:t>Clé de serrage</a:t>
                    </a:r>
                  </a:p>
                  <a:p>
                    <a:r>
                      <a:rPr lang="fr-FR" sz="2400" dirty="0"/>
                      <a:t>BR-100369-014</a:t>
                    </a:r>
                  </a:p>
                </p:txBody>
              </p:sp>
            </p:grpSp>
            <p:grpSp>
              <p:nvGrpSpPr>
                <p:cNvPr id="301" name="Groupe 300">
                  <a:extLst>
                    <a:ext uri="{FF2B5EF4-FFF2-40B4-BE49-F238E27FC236}">
                      <a16:creationId xmlns:a16="http://schemas.microsoft.com/office/drawing/2014/main" id="{8EBB8466-8321-49CC-8913-49AD2A136617}"/>
                    </a:ext>
                  </a:extLst>
                </p:cNvPr>
                <p:cNvGrpSpPr/>
                <p:nvPr/>
              </p:nvGrpSpPr>
              <p:grpSpPr>
                <a:xfrm>
                  <a:off x="25532401" y="33119176"/>
                  <a:ext cx="4855816" cy="6834111"/>
                  <a:chOff x="2586571" y="13055829"/>
                  <a:chExt cx="4855816" cy="6834111"/>
                </a:xfrm>
              </p:grpSpPr>
              <p:pic>
                <p:nvPicPr>
                  <p:cNvPr id="303" name="Image 302">
                    <a:extLst>
                      <a:ext uri="{FF2B5EF4-FFF2-40B4-BE49-F238E27FC236}">
                        <a16:creationId xmlns:a16="http://schemas.microsoft.com/office/drawing/2014/main" id="{5A451E34-A01A-41CC-AC57-26BDD3126A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6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2586571" y="13055829"/>
                    <a:ext cx="4855816" cy="6834111"/>
                  </a:xfrm>
                  <a:prstGeom prst="rect">
                    <a:avLst/>
                  </a:prstGeom>
                </p:spPr>
              </p:pic>
              <p:sp>
                <p:nvSpPr>
                  <p:cNvPr id="304" name="Rectangle 303">
                    <a:extLst>
                      <a:ext uri="{FF2B5EF4-FFF2-40B4-BE49-F238E27FC236}">
                        <a16:creationId xmlns:a16="http://schemas.microsoft.com/office/drawing/2014/main" id="{4AD22B52-AA06-4EF8-A9CB-FB4B7B128B30}"/>
                      </a:ext>
                    </a:extLst>
                  </p:cNvPr>
                  <p:cNvSpPr/>
                  <p:nvPr/>
                </p:nvSpPr>
                <p:spPr>
                  <a:xfrm>
                    <a:off x="4688387" y="13684225"/>
                    <a:ext cx="1688411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000" dirty="0"/>
                      <a:t>Vacuum </a:t>
                    </a:r>
                    <a:r>
                      <a:rPr lang="fr-FR" sz="2000" dirty="0" err="1"/>
                      <a:t>Pump</a:t>
                    </a:r>
                    <a:endParaRPr lang="fr-FR" sz="2000" dirty="0"/>
                  </a:p>
                  <a:p>
                    <a:r>
                      <a:rPr lang="fr-FR" sz="2000" dirty="0"/>
                      <a:t>BR-100297</a:t>
                    </a:r>
                  </a:p>
                </p:txBody>
              </p:sp>
            </p:grpSp>
            <p:sp>
              <p:nvSpPr>
                <p:cNvPr id="302" name="Rectangle : coins arrondis 301">
                  <a:extLst>
                    <a:ext uri="{FF2B5EF4-FFF2-40B4-BE49-F238E27FC236}">
                      <a16:creationId xmlns:a16="http://schemas.microsoft.com/office/drawing/2014/main" id="{F96E196B-B473-473A-A782-8A50292CCA24}"/>
                    </a:ext>
                  </a:extLst>
                </p:cNvPr>
                <p:cNvSpPr/>
                <p:nvPr/>
              </p:nvSpPr>
              <p:spPr>
                <a:xfrm>
                  <a:off x="21746176" y="32619680"/>
                  <a:ext cx="8642041" cy="9404020"/>
                </a:xfrm>
                <a:prstGeom prst="roundRect">
                  <a:avLst/>
                </a:prstGeom>
                <a:noFill/>
                <a:ln>
                  <a:solidFill>
                    <a:srgbClr val="0092D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96" name="ZoneTexte 295">
                <a:extLst>
                  <a:ext uri="{FF2B5EF4-FFF2-40B4-BE49-F238E27FC236}">
                    <a16:creationId xmlns:a16="http://schemas.microsoft.com/office/drawing/2014/main" id="{A055A6CC-87B6-44C1-A262-77E49C046E10}"/>
                  </a:ext>
                </a:extLst>
              </p:cNvPr>
              <p:cNvSpPr txBox="1"/>
              <p:nvPr/>
            </p:nvSpPr>
            <p:spPr>
              <a:xfrm>
                <a:off x="27143746" y="39689266"/>
                <a:ext cx="156485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400" b="1" dirty="0"/>
                  <a:t>Outils</a:t>
                </a:r>
              </a:p>
            </p:txBody>
          </p:sp>
          <p:grpSp>
            <p:nvGrpSpPr>
              <p:cNvPr id="297" name="Groupe 296">
                <a:extLst>
                  <a:ext uri="{FF2B5EF4-FFF2-40B4-BE49-F238E27FC236}">
                    <a16:creationId xmlns:a16="http://schemas.microsoft.com/office/drawing/2014/main" id="{BD02CF47-D7AB-4958-BBC1-0CF659989AFD}"/>
                  </a:ext>
                </a:extLst>
              </p:cNvPr>
              <p:cNvGrpSpPr/>
              <p:nvPr/>
            </p:nvGrpSpPr>
            <p:grpSpPr>
              <a:xfrm>
                <a:off x="24506361" y="35666866"/>
                <a:ext cx="2857500" cy="1318747"/>
                <a:chOff x="18232886" y="25084676"/>
                <a:chExt cx="2857500" cy="1318747"/>
              </a:xfrm>
            </p:grpSpPr>
            <p:pic>
              <p:nvPicPr>
                <p:cNvPr id="298" name="Image 297">
                  <a:extLst>
                    <a:ext uri="{FF2B5EF4-FFF2-40B4-BE49-F238E27FC236}">
                      <a16:creationId xmlns:a16="http://schemas.microsoft.com/office/drawing/2014/main" id="{0616AC44-77E4-4499-9A50-570A9A58BB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/>
                <a:srcRect t="36319" b="37007"/>
                <a:stretch/>
              </p:blipFill>
              <p:spPr>
                <a:xfrm>
                  <a:off x="18232886" y="25641232"/>
                  <a:ext cx="2857500" cy="762191"/>
                </a:xfrm>
                <a:prstGeom prst="rect">
                  <a:avLst/>
                </a:prstGeom>
              </p:spPr>
            </p:pic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2C8022F-E294-4B92-B043-CC8EEB5297B6}"/>
                    </a:ext>
                  </a:extLst>
                </p:cNvPr>
                <p:cNvSpPr/>
                <p:nvPr/>
              </p:nvSpPr>
              <p:spPr>
                <a:xfrm>
                  <a:off x="19048205" y="25084676"/>
                  <a:ext cx="1483098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fr-FR"/>
                  </a:defPPr>
                  <a:lvl1pPr marL="0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087941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175882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263823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8351764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0439705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2527646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4615587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6703528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2000" dirty="0">
                      <a:solidFill>
                        <a:srgbClr val="1D252C"/>
                      </a:solidFill>
                      <a:latin typeface="Roboto"/>
                    </a:rPr>
                    <a:t>O ring </a:t>
                  </a:r>
                  <a:r>
                    <a:rPr lang="fr-FR" sz="2000" dirty="0" err="1">
                      <a:solidFill>
                        <a:srgbClr val="1D252C"/>
                      </a:solidFill>
                      <a:latin typeface="Roboto"/>
                    </a:rPr>
                    <a:t>pick</a:t>
                  </a:r>
                  <a:endParaRPr lang="fr-FR" sz="2000" dirty="0">
                    <a:solidFill>
                      <a:srgbClr val="1D252C"/>
                    </a:solidFill>
                    <a:latin typeface="Roboto"/>
                  </a:endParaRPr>
                </a:p>
                <a:p>
                  <a:r>
                    <a:rPr lang="fr-FR" sz="2000" dirty="0">
                      <a:solidFill>
                        <a:srgbClr val="1D252C"/>
                      </a:solidFill>
                      <a:latin typeface="Roboto"/>
                    </a:rPr>
                    <a:t>BR-100574</a:t>
                  </a:r>
                  <a:endParaRPr lang="fr-FR" sz="2000" dirty="0"/>
                </a:p>
              </p:txBody>
            </p:sp>
          </p:grpSp>
        </p:grpSp>
        <p:pic>
          <p:nvPicPr>
            <p:cNvPr id="307" name="Image 306">
              <a:extLst>
                <a:ext uri="{FF2B5EF4-FFF2-40B4-BE49-F238E27FC236}">
                  <a16:creationId xmlns:a16="http://schemas.microsoft.com/office/drawing/2014/main" id="{5755A20B-D8BA-43DA-A090-12D2AE085F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8" t="5280" r="8368" b="6016"/>
            <a:stretch/>
          </p:blipFill>
          <p:spPr>
            <a:xfrm>
              <a:off x="21905687" y="36688937"/>
              <a:ext cx="2997818" cy="2264534"/>
            </a:xfrm>
            <a:prstGeom prst="rect">
              <a:avLst/>
            </a:prstGeom>
          </p:spPr>
        </p:pic>
        <p:sp>
          <p:nvSpPr>
            <p:cNvPr id="308" name="ZoneTexte 307">
              <a:extLst>
                <a:ext uri="{FF2B5EF4-FFF2-40B4-BE49-F238E27FC236}">
                  <a16:creationId xmlns:a16="http://schemas.microsoft.com/office/drawing/2014/main" id="{55774C17-5EDA-49EA-9FFA-9BD581ABE1BD}"/>
                </a:ext>
              </a:extLst>
            </p:cNvPr>
            <p:cNvSpPr txBox="1"/>
            <p:nvPr/>
          </p:nvSpPr>
          <p:spPr>
            <a:xfrm>
              <a:off x="21653430" y="38992650"/>
              <a:ext cx="40828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COB 3240     Outil de sertissage Shunt</a:t>
              </a:r>
            </a:p>
            <a:p>
              <a:r>
                <a:rPr lang="fr-FR" sz="2000" dirty="0"/>
                <a:t>Cobalt </a:t>
              </a:r>
              <a:r>
                <a:rPr lang="fr-FR" sz="2000" dirty="0" err="1"/>
                <a:t>Series</a:t>
              </a:r>
              <a:r>
                <a:rPr lang="fr-FR" sz="2000" dirty="0"/>
                <a:t> Cable </a:t>
              </a:r>
              <a:r>
                <a:rPr lang="fr-FR" sz="2000" dirty="0" err="1"/>
                <a:t>Termination</a:t>
              </a:r>
              <a:r>
                <a:rPr lang="fr-FR" sz="2000" dirty="0"/>
                <a:t> Tool</a:t>
              </a:r>
            </a:p>
            <a:p>
              <a:r>
                <a:rPr lang="fr-FR" sz="2000" dirty="0"/>
                <a:t>4-pin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19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BAB40DD0-10F9-4001-91E5-034E84290508}"/>
              </a:ext>
            </a:extLst>
          </p:cNvPr>
          <p:cNvGrpSpPr/>
          <p:nvPr/>
        </p:nvGrpSpPr>
        <p:grpSpPr>
          <a:xfrm>
            <a:off x="10482607" y="18525421"/>
            <a:ext cx="2543059" cy="2447785"/>
            <a:chOff x="20662739" y="6470531"/>
            <a:chExt cx="2543059" cy="2447785"/>
          </a:xfrm>
        </p:grpSpPr>
        <p:sp>
          <p:nvSpPr>
            <p:cNvPr id="173" name="ZoneTexte 172">
              <a:extLst>
                <a:ext uri="{FF2B5EF4-FFF2-40B4-BE49-F238E27FC236}">
                  <a16:creationId xmlns:a16="http://schemas.microsoft.com/office/drawing/2014/main" id="{B3D4C98D-36CB-48CA-A697-3E2BAD7A6A51}"/>
                </a:ext>
              </a:extLst>
            </p:cNvPr>
            <p:cNvSpPr txBox="1"/>
            <p:nvPr/>
          </p:nvSpPr>
          <p:spPr>
            <a:xfrm>
              <a:off x="20996729" y="6470531"/>
              <a:ext cx="2195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module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EE5DEC81-FE1D-4014-86D8-734FA3DA8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F461A9C1-B48A-468C-93EB-FF37B5F4C267}"/>
              </a:ext>
            </a:extLst>
          </p:cNvPr>
          <p:cNvGrpSpPr/>
          <p:nvPr/>
        </p:nvGrpSpPr>
        <p:grpSpPr>
          <a:xfrm>
            <a:off x="1195011" y="22590457"/>
            <a:ext cx="3947124" cy="4614991"/>
            <a:chOff x="23841303" y="14816100"/>
            <a:chExt cx="3947124" cy="4614991"/>
          </a:xfrm>
        </p:grpSpPr>
        <p:grpSp>
          <p:nvGrpSpPr>
            <p:cNvPr id="189" name="Groupe 188">
              <a:extLst>
                <a:ext uri="{FF2B5EF4-FFF2-40B4-BE49-F238E27FC236}">
                  <a16:creationId xmlns:a16="http://schemas.microsoft.com/office/drawing/2014/main" id="{A6A6E8C8-3027-440A-BDB5-AA9D5BE2D33D}"/>
                </a:ext>
              </a:extLst>
            </p:cNvPr>
            <p:cNvGrpSpPr/>
            <p:nvPr/>
          </p:nvGrpSpPr>
          <p:grpSpPr>
            <a:xfrm>
              <a:off x="23841303" y="14816100"/>
              <a:ext cx="3947124" cy="4017045"/>
              <a:chOff x="23841303" y="14816100"/>
              <a:chExt cx="3947124" cy="4017045"/>
            </a:xfrm>
          </p:grpSpPr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648917DD-DDBB-4422-8566-E6D457618BD2}"/>
                  </a:ext>
                </a:extLst>
              </p:cNvPr>
              <p:cNvSpPr txBox="1"/>
              <p:nvPr/>
            </p:nvSpPr>
            <p:spPr>
              <a:xfrm>
                <a:off x="23846837" y="17453566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COB-1281</a:t>
                </a:r>
              </a:p>
              <a:p>
                <a:r>
                  <a:rPr lang="fr-FR" sz="2000" dirty="0"/>
                  <a:t>8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192" name="Rectangle : coins arrondis 191">
                <a:extLst>
                  <a:ext uri="{FF2B5EF4-FFF2-40B4-BE49-F238E27FC236}">
                    <a16:creationId xmlns:a16="http://schemas.microsoft.com/office/drawing/2014/main" id="{2CF055B2-097A-4B53-934B-7AB8DEC4C61C}"/>
                  </a:ext>
                </a:extLst>
              </p:cNvPr>
              <p:cNvSpPr/>
              <p:nvPr/>
            </p:nvSpPr>
            <p:spPr>
              <a:xfrm>
                <a:off x="23841303" y="14816100"/>
                <a:ext cx="3947124" cy="4017045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90" name="ZoneTexte 189">
              <a:extLst>
                <a:ext uri="{FF2B5EF4-FFF2-40B4-BE49-F238E27FC236}">
                  <a16:creationId xmlns:a16="http://schemas.microsoft.com/office/drawing/2014/main" id="{0BEAC8ED-0090-4A60-A964-DC8CC28D0AA4}"/>
                </a:ext>
              </a:extLst>
            </p:cNvPr>
            <p:cNvSpPr txBox="1"/>
            <p:nvPr/>
          </p:nvSpPr>
          <p:spPr>
            <a:xfrm>
              <a:off x="24541187" y="18846316"/>
              <a:ext cx="2743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Ethernet</a:t>
              </a:r>
            </a:p>
          </p:txBody>
        </p:sp>
      </p:grpSp>
      <p:grpSp>
        <p:nvGrpSpPr>
          <p:cNvPr id="148" name="Groupe 147">
            <a:extLst>
              <a:ext uri="{FF2B5EF4-FFF2-40B4-BE49-F238E27FC236}">
                <a16:creationId xmlns:a16="http://schemas.microsoft.com/office/drawing/2014/main" id="{433435A5-35A3-4BE1-A7E8-8CA08D7DDA17}"/>
              </a:ext>
            </a:extLst>
          </p:cNvPr>
          <p:cNvGrpSpPr/>
          <p:nvPr/>
        </p:nvGrpSpPr>
        <p:grpSpPr>
          <a:xfrm>
            <a:off x="18882197" y="21600127"/>
            <a:ext cx="10294563" cy="7636472"/>
            <a:chOff x="21160641" y="23043843"/>
            <a:chExt cx="10294563" cy="7636472"/>
          </a:xfrm>
        </p:grpSpPr>
        <p:sp>
          <p:nvSpPr>
            <p:cNvPr id="146" name="Rectangle : coins arrondis 145">
              <a:extLst>
                <a:ext uri="{FF2B5EF4-FFF2-40B4-BE49-F238E27FC236}">
                  <a16:creationId xmlns:a16="http://schemas.microsoft.com/office/drawing/2014/main" id="{575037C4-5902-44A8-8EAD-B6C8862F8959}"/>
                </a:ext>
              </a:extLst>
            </p:cNvPr>
            <p:cNvSpPr/>
            <p:nvPr/>
          </p:nvSpPr>
          <p:spPr>
            <a:xfrm>
              <a:off x="21160641" y="23043843"/>
              <a:ext cx="10294563" cy="76364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CA0AB684-5F3D-45BB-9358-50488F7BB2BB}"/>
                </a:ext>
              </a:extLst>
            </p:cNvPr>
            <p:cNvSpPr txBox="1"/>
            <p:nvPr/>
          </p:nvSpPr>
          <p:spPr>
            <a:xfrm>
              <a:off x="21989132" y="29759326"/>
              <a:ext cx="43944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b="1" dirty="0"/>
                <a:t>Caisson moteur</a:t>
              </a:r>
            </a:p>
          </p:txBody>
        </p:sp>
      </p:grpSp>
      <p:pic>
        <p:nvPicPr>
          <p:cNvPr id="199" name="Image 198">
            <a:extLst>
              <a:ext uri="{FF2B5EF4-FFF2-40B4-BE49-F238E27FC236}">
                <a16:creationId xmlns:a16="http://schemas.microsoft.com/office/drawing/2014/main" id="{99C2E323-2656-4F49-8F42-442526F1C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20339262" y="21995735"/>
            <a:ext cx="2749826" cy="1757060"/>
          </a:xfrm>
          <a:prstGeom prst="rect">
            <a:avLst/>
          </a:prstGeom>
        </p:spPr>
      </p:pic>
      <p:sp>
        <p:nvSpPr>
          <p:cNvPr id="200" name="ZoneTexte 199">
            <a:extLst>
              <a:ext uri="{FF2B5EF4-FFF2-40B4-BE49-F238E27FC236}">
                <a16:creationId xmlns:a16="http://schemas.microsoft.com/office/drawing/2014/main" id="{DEE484A9-C472-4813-A0F8-FD3EF3CD1FAC}"/>
              </a:ext>
            </a:extLst>
          </p:cNvPr>
          <p:cNvSpPr txBox="1"/>
          <p:nvPr/>
        </p:nvSpPr>
        <p:spPr>
          <a:xfrm>
            <a:off x="19920237" y="21990724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pic>
        <p:nvPicPr>
          <p:cNvPr id="251" name="Image 250">
            <a:extLst>
              <a:ext uri="{FF2B5EF4-FFF2-40B4-BE49-F238E27FC236}">
                <a16:creationId xmlns:a16="http://schemas.microsoft.com/office/drawing/2014/main" id="{75F5B15F-12FC-4F28-ABB9-E2ABF79C1C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2134863" y="11368545"/>
            <a:ext cx="5308440" cy="8751753"/>
          </a:xfrm>
          <a:prstGeom prst="rect">
            <a:avLst/>
          </a:prstGeom>
        </p:spPr>
      </p:pic>
      <p:pic>
        <p:nvPicPr>
          <p:cNvPr id="252" name="Image 251">
            <a:extLst>
              <a:ext uri="{FF2B5EF4-FFF2-40B4-BE49-F238E27FC236}">
                <a16:creationId xmlns:a16="http://schemas.microsoft.com/office/drawing/2014/main" id="{E7F65EC4-C812-4433-A5F7-73DF4DCCC8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>
            <a:off x="19273974" y="13421436"/>
            <a:ext cx="3817095" cy="4823873"/>
          </a:xfrm>
          <a:prstGeom prst="rect">
            <a:avLst/>
          </a:prstGeom>
        </p:spPr>
      </p:pic>
      <p:pic>
        <p:nvPicPr>
          <p:cNvPr id="253" name="Image 252">
            <a:extLst>
              <a:ext uri="{FF2B5EF4-FFF2-40B4-BE49-F238E27FC236}">
                <a16:creationId xmlns:a16="http://schemas.microsoft.com/office/drawing/2014/main" id="{FDB46A62-EA28-47E9-8CFD-42B35C744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 flipH="1">
            <a:off x="6596111" y="13423625"/>
            <a:ext cx="3817095" cy="4823873"/>
          </a:xfrm>
          <a:prstGeom prst="rect">
            <a:avLst/>
          </a:prstGeom>
        </p:spPr>
      </p:pic>
      <p:sp>
        <p:nvSpPr>
          <p:cNvPr id="261" name="ZoneTexte 260">
            <a:extLst>
              <a:ext uri="{FF2B5EF4-FFF2-40B4-BE49-F238E27FC236}">
                <a16:creationId xmlns:a16="http://schemas.microsoft.com/office/drawing/2014/main" id="{7136E97D-A2A6-4EC8-BFA4-1DA5CE596612}"/>
              </a:ext>
            </a:extLst>
          </p:cNvPr>
          <p:cNvSpPr txBox="1"/>
          <p:nvPr/>
        </p:nvSpPr>
        <p:spPr>
          <a:xfrm>
            <a:off x="13698143" y="11994210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C3735E67-27B3-446A-A3D0-B33F47C24923}"/>
              </a:ext>
            </a:extLst>
          </p:cNvPr>
          <p:cNvSpPr txBox="1"/>
          <p:nvPr/>
        </p:nvSpPr>
        <p:spPr>
          <a:xfrm>
            <a:off x="23261043" y="12593480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BR-100949-004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sp>
        <p:nvSpPr>
          <p:cNvPr id="267" name="ZoneTexte 266">
            <a:extLst>
              <a:ext uri="{FF2B5EF4-FFF2-40B4-BE49-F238E27FC236}">
                <a16:creationId xmlns:a16="http://schemas.microsoft.com/office/drawing/2014/main" id="{43A117C3-E4A9-4B74-8C99-86827A416965}"/>
              </a:ext>
            </a:extLst>
          </p:cNvPr>
          <p:cNvSpPr txBox="1"/>
          <p:nvPr/>
        </p:nvSpPr>
        <p:spPr>
          <a:xfrm>
            <a:off x="19311804" y="13012285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77E3F85F-0D13-43D6-9E23-6911243D427A}"/>
              </a:ext>
            </a:extLst>
          </p:cNvPr>
          <p:cNvSpPr txBox="1"/>
          <p:nvPr/>
        </p:nvSpPr>
        <p:spPr>
          <a:xfrm>
            <a:off x="6735661" y="12780426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9" name="Rectangle : coins arrondis 268">
            <a:extLst>
              <a:ext uri="{FF2B5EF4-FFF2-40B4-BE49-F238E27FC236}">
                <a16:creationId xmlns:a16="http://schemas.microsoft.com/office/drawing/2014/main" id="{D599B0B9-6FB6-4235-A8F4-172C80AD58F2}"/>
              </a:ext>
            </a:extLst>
          </p:cNvPr>
          <p:cNvSpPr/>
          <p:nvPr/>
        </p:nvSpPr>
        <p:spPr>
          <a:xfrm>
            <a:off x="1372556" y="11985613"/>
            <a:ext cx="26561005" cy="9370734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ZoneTexte 269">
            <a:extLst>
              <a:ext uri="{FF2B5EF4-FFF2-40B4-BE49-F238E27FC236}">
                <a16:creationId xmlns:a16="http://schemas.microsoft.com/office/drawing/2014/main" id="{8680426A-B91A-4971-9BB5-3247182E9E08}"/>
              </a:ext>
            </a:extLst>
          </p:cNvPr>
          <p:cNvSpPr txBox="1"/>
          <p:nvPr/>
        </p:nvSpPr>
        <p:spPr>
          <a:xfrm>
            <a:off x="21490087" y="20438363"/>
            <a:ext cx="5891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Caisson batterie &amp; vidéo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3A9B659-2085-40C3-8487-88BAFA398F1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20529" y="13366228"/>
            <a:ext cx="4713032" cy="43484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4E6BF8-40FF-4865-9429-0D0AE0CE4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1521601" y="-429557"/>
            <a:ext cx="5308440" cy="87517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BE5F94-58FB-4FF9-8657-534F48C9D7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>
            <a:off x="18660712" y="1623334"/>
            <a:ext cx="3817095" cy="48238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E151F9-09F2-43B0-A342-3A748177CC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 flipH="1">
            <a:off x="6020455" y="1749157"/>
            <a:ext cx="3817095" cy="482387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7D91CB-E4B8-41A9-858B-7E27E9CE07EB}"/>
              </a:ext>
            </a:extLst>
          </p:cNvPr>
          <p:cNvGrpSpPr/>
          <p:nvPr/>
        </p:nvGrpSpPr>
        <p:grpSpPr>
          <a:xfrm>
            <a:off x="2181728" y="9439403"/>
            <a:ext cx="2980881" cy="1688310"/>
            <a:chOff x="11497162" y="6854323"/>
            <a:chExt cx="2980881" cy="1688310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A1C044CA-073E-4086-8210-27F17F1BA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76" t="27298" r="8743" b="32337"/>
            <a:stretch/>
          </p:blipFill>
          <p:spPr>
            <a:xfrm>
              <a:off x="12242575" y="7211403"/>
              <a:ext cx="2235468" cy="133123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825AFF1-0C4D-4A4C-9FC3-CBC0D32B3206}"/>
                </a:ext>
              </a:extLst>
            </p:cNvPr>
            <p:cNvSpPr txBox="1"/>
            <p:nvPr/>
          </p:nvSpPr>
          <p:spPr>
            <a:xfrm>
              <a:off x="11497162" y="6854323"/>
              <a:ext cx="1498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TP </a:t>
              </a:r>
              <a:r>
                <a:rPr lang="fr-FR" sz="2000" dirty="0" err="1"/>
                <a:t>sensor</a:t>
              </a:r>
              <a:endParaRPr lang="fr-FR" sz="2000" dirty="0"/>
            </a:p>
            <a:p>
              <a:r>
                <a:rPr lang="fr-FR" sz="2000" dirty="0"/>
                <a:t>BR-100586</a:t>
              </a:r>
            </a:p>
          </p:txBody>
        </p:sp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id="{DD99287E-3B80-4031-B7C5-4CF86CB88FEA}"/>
              </a:ext>
            </a:extLst>
          </p:cNvPr>
          <p:cNvSpPr txBox="1"/>
          <p:nvPr/>
        </p:nvSpPr>
        <p:spPr>
          <a:xfrm>
            <a:off x="13084881" y="224983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F8B6ABC-E2B2-44B3-AFA9-12818DC41DCA}"/>
              </a:ext>
            </a:extLst>
          </p:cNvPr>
          <p:cNvGrpSpPr/>
          <p:nvPr/>
        </p:nvGrpSpPr>
        <p:grpSpPr>
          <a:xfrm>
            <a:off x="1448022" y="6785738"/>
            <a:ext cx="3055678" cy="1964127"/>
            <a:chOff x="1582734" y="6944117"/>
            <a:chExt cx="3055678" cy="1964127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6A76A416-36D4-47AE-88E9-E52FB13C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1888586" y="7151184"/>
              <a:ext cx="2749826" cy="1757060"/>
            </a:xfrm>
            <a:prstGeom prst="rect">
              <a:avLst/>
            </a:prstGeom>
          </p:spPr>
        </p:pic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9B2AB85-DB50-4A57-8D0D-0260A951AD37}"/>
                </a:ext>
              </a:extLst>
            </p:cNvPr>
            <p:cNvSpPr txBox="1"/>
            <p:nvPr/>
          </p:nvSpPr>
          <p:spPr>
            <a:xfrm>
              <a:off x="1582734" y="694411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</p:grpSp>
      <p:sp>
        <p:nvSpPr>
          <p:cNvPr id="99" name="ZoneTexte 98">
            <a:extLst>
              <a:ext uri="{FF2B5EF4-FFF2-40B4-BE49-F238E27FC236}">
                <a16:creationId xmlns:a16="http://schemas.microsoft.com/office/drawing/2014/main" id="{724142CB-A955-4811-9F78-A5D96A171C92}"/>
              </a:ext>
            </a:extLst>
          </p:cNvPr>
          <p:cNvSpPr txBox="1"/>
          <p:nvPr/>
        </p:nvSpPr>
        <p:spPr>
          <a:xfrm>
            <a:off x="1148650" y="906407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7C59E15-34A6-45F7-96A7-92C789F73284}"/>
              </a:ext>
            </a:extLst>
          </p:cNvPr>
          <p:cNvSpPr txBox="1"/>
          <p:nvPr/>
        </p:nvSpPr>
        <p:spPr>
          <a:xfrm>
            <a:off x="18698542" y="121418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B56B5DEA-9265-46B0-BAF5-08CB4E212708}"/>
              </a:ext>
            </a:extLst>
          </p:cNvPr>
          <p:cNvSpPr txBox="1"/>
          <p:nvPr/>
        </p:nvSpPr>
        <p:spPr>
          <a:xfrm>
            <a:off x="6122399" y="982324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39" name="Rectangle : coins arrondis 138">
            <a:extLst>
              <a:ext uri="{FF2B5EF4-FFF2-40B4-BE49-F238E27FC236}">
                <a16:creationId xmlns:a16="http://schemas.microsoft.com/office/drawing/2014/main" id="{4E238C01-B202-4F54-964E-317C53E03A06}"/>
              </a:ext>
            </a:extLst>
          </p:cNvPr>
          <p:cNvSpPr/>
          <p:nvPr/>
        </p:nvSpPr>
        <p:spPr>
          <a:xfrm>
            <a:off x="759294" y="187511"/>
            <a:ext cx="27975008" cy="11483318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587442CF-E41F-4EDA-B2C5-347524029F3B}"/>
              </a:ext>
            </a:extLst>
          </p:cNvPr>
          <p:cNvSpPr txBox="1"/>
          <p:nvPr/>
        </p:nvSpPr>
        <p:spPr>
          <a:xfrm>
            <a:off x="24208780" y="10892233"/>
            <a:ext cx="33778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Caisson vidéo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14CC42F-91DC-424C-95CD-84AF034A9E21}"/>
              </a:ext>
            </a:extLst>
          </p:cNvPr>
          <p:cNvGrpSpPr/>
          <p:nvPr/>
        </p:nvGrpSpPr>
        <p:grpSpPr>
          <a:xfrm>
            <a:off x="8459410" y="8825806"/>
            <a:ext cx="2674899" cy="2371144"/>
            <a:chOff x="9822025" y="7412812"/>
            <a:chExt cx="2674899" cy="2371144"/>
          </a:xfrm>
        </p:grpSpPr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E7A0CEED-75A8-4739-9FDA-12F031BA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666" b="25718"/>
            <a:stretch/>
          </p:blipFill>
          <p:spPr>
            <a:xfrm flipH="1">
              <a:off x="10147986" y="7649430"/>
              <a:ext cx="2078514" cy="2134526"/>
            </a:xfrm>
            <a:prstGeom prst="rect">
              <a:avLst/>
            </a:prstGeom>
          </p:spPr>
        </p:pic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AAB73E74-60F8-4C1E-B523-76E86466A2ED}"/>
                </a:ext>
              </a:extLst>
            </p:cNvPr>
            <p:cNvSpPr txBox="1"/>
            <p:nvPr/>
          </p:nvSpPr>
          <p:spPr>
            <a:xfrm>
              <a:off x="9822025" y="7412812"/>
              <a:ext cx="2674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Signal Moteur/Eclairage</a:t>
              </a:r>
            </a:p>
            <a:p>
              <a:r>
                <a:rPr lang="fr-FR" sz="2000" dirty="0"/>
                <a:t>                       COB-1140 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0368ACB-6288-44C6-B5CC-7DF23120BCC6}"/>
              </a:ext>
            </a:extLst>
          </p:cNvPr>
          <p:cNvGrpSpPr/>
          <p:nvPr/>
        </p:nvGrpSpPr>
        <p:grpSpPr>
          <a:xfrm>
            <a:off x="12669804" y="6972623"/>
            <a:ext cx="2715709" cy="3779225"/>
            <a:chOff x="10564913" y="7385135"/>
            <a:chExt cx="2715709" cy="377922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FB89B45-707D-430F-82C2-58E38880AAFB}"/>
                </a:ext>
              </a:extLst>
            </p:cNvPr>
            <p:cNvGrpSpPr/>
            <p:nvPr/>
          </p:nvGrpSpPr>
          <p:grpSpPr>
            <a:xfrm>
              <a:off x="10643864" y="9320646"/>
              <a:ext cx="2636758" cy="1843714"/>
              <a:chOff x="19680004" y="6714747"/>
              <a:chExt cx="2636758" cy="1843714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55BD4A93-A950-4CFE-9BDA-93E04ACCD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80004" y="6714747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E9879186-BF31-49BA-B841-8B5442D9F032}"/>
                  </a:ext>
                </a:extLst>
              </p:cNvPr>
              <p:cNvSpPr txBox="1"/>
              <p:nvPr/>
            </p:nvSpPr>
            <p:spPr>
              <a:xfrm>
                <a:off x="20635468" y="7850575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A10AA054-F8DD-4548-B6F2-6F720E1D1B90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67" name="Image 166">
                <a:extLst>
                  <a:ext uri="{FF2B5EF4-FFF2-40B4-BE49-F238E27FC236}">
                    <a16:creationId xmlns:a16="http://schemas.microsoft.com/office/drawing/2014/main" id="{49163035-45D2-4C23-AE1B-666B6555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0EA22D79-81AB-4499-8B31-4C5E629647FD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B738E5-1ABF-4D41-958D-6B1A68E1660A}"/>
              </a:ext>
            </a:extLst>
          </p:cNvPr>
          <p:cNvGrpSpPr/>
          <p:nvPr/>
        </p:nvGrpSpPr>
        <p:grpSpPr>
          <a:xfrm>
            <a:off x="23813705" y="24449429"/>
            <a:ext cx="5138790" cy="2035883"/>
            <a:chOff x="16736864" y="8395893"/>
            <a:chExt cx="5138790" cy="2035883"/>
          </a:xfrm>
        </p:grpSpPr>
        <p:sp>
          <p:nvSpPr>
            <p:cNvPr id="185" name="ZoneTexte 184">
              <a:extLst>
                <a:ext uri="{FF2B5EF4-FFF2-40B4-BE49-F238E27FC236}">
                  <a16:creationId xmlns:a16="http://schemas.microsoft.com/office/drawing/2014/main" id="{FB3BBF5E-DD46-45B3-9EC7-6DAE0C3AD248}"/>
                </a:ext>
              </a:extLst>
            </p:cNvPr>
            <p:cNvSpPr txBox="1"/>
            <p:nvPr/>
          </p:nvSpPr>
          <p:spPr>
            <a:xfrm>
              <a:off x="16736864" y="8395893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93" name="Image 192">
              <a:extLst>
                <a:ext uri="{FF2B5EF4-FFF2-40B4-BE49-F238E27FC236}">
                  <a16:creationId xmlns:a16="http://schemas.microsoft.com/office/drawing/2014/main" id="{A16630B8-91E6-4D64-A47E-EDE9A91E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grpSp>
        <p:nvGrpSpPr>
          <p:cNvPr id="219" name="Groupe 218">
            <a:extLst>
              <a:ext uri="{FF2B5EF4-FFF2-40B4-BE49-F238E27FC236}">
                <a16:creationId xmlns:a16="http://schemas.microsoft.com/office/drawing/2014/main" id="{8246EFD8-5794-4EBA-AAB4-F811B631A5D4}"/>
              </a:ext>
            </a:extLst>
          </p:cNvPr>
          <p:cNvGrpSpPr/>
          <p:nvPr/>
        </p:nvGrpSpPr>
        <p:grpSpPr>
          <a:xfrm>
            <a:off x="23813705" y="22167554"/>
            <a:ext cx="3045354" cy="1575835"/>
            <a:chOff x="19417256" y="19707717"/>
            <a:chExt cx="3045354" cy="1575835"/>
          </a:xfrm>
        </p:grpSpPr>
        <p:pic>
          <p:nvPicPr>
            <p:cNvPr id="220" name="Image 219">
              <a:extLst>
                <a:ext uri="{FF2B5EF4-FFF2-40B4-BE49-F238E27FC236}">
                  <a16:creationId xmlns:a16="http://schemas.microsoft.com/office/drawing/2014/main" id="{1A2DBFD0-0494-437A-A377-FAA4C8BAC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0587511" y="19707717"/>
              <a:ext cx="1875099" cy="1575835"/>
            </a:xfrm>
            <a:prstGeom prst="rect">
              <a:avLst/>
            </a:prstGeom>
          </p:spPr>
        </p:pic>
        <p:sp>
          <p:nvSpPr>
            <p:cNvPr id="221" name="ZoneTexte 220">
              <a:extLst>
                <a:ext uri="{FF2B5EF4-FFF2-40B4-BE49-F238E27FC236}">
                  <a16:creationId xmlns:a16="http://schemas.microsoft.com/office/drawing/2014/main" id="{FDFA8DAB-7D29-42C2-B769-0DCD8BA4907A}"/>
                </a:ext>
              </a:extLst>
            </p:cNvPr>
            <p:cNvSpPr txBox="1"/>
            <p:nvPr/>
          </p:nvSpPr>
          <p:spPr>
            <a:xfrm>
              <a:off x="19417256" y="19754755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DBAB34F3-DF1F-43AA-92FB-553A67FC0837}"/>
              </a:ext>
            </a:extLst>
          </p:cNvPr>
          <p:cNvGrpSpPr/>
          <p:nvPr/>
        </p:nvGrpSpPr>
        <p:grpSpPr>
          <a:xfrm>
            <a:off x="21523727" y="18037150"/>
            <a:ext cx="5662256" cy="1801266"/>
            <a:chOff x="10564913" y="7290470"/>
            <a:chExt cx="5662256" cy="1801266"/>
          </a:xfrm>
        </p:grpSpPr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FE144DB3-A206-4803-9341-45BDD3181764}"/>
                </a:ext>
              </a:extLst>
            </p:cNvPr>
            <p:cNvGrpSpPr/>
            <p:nvPr/>
          </p:nvGrpSpPr>
          <p:grpSpPr>
            <a:xfrm>
              <a:off x="13248538" y="7290470"/>
              <a:ext cx="2978631" cy="1801266"/>
              <a:chOff x="22284678" y="4684571"/>
              <a:chExt cx="2978631" cy="1801266"/>
            </a:xfrm>
          </p:grpSpPr>
          <p:pic>
            <p:nvPicPr>
              <p:cNvPr id="125" name="Image 124">
                <a:extLst>
                  <a:ext uri="{FF2B5EF4-FFF2-40B4-BE49-F238E27FC236}">
                    <a16:creationId xmlns:a16="http://schemas.microsoft.com/office/drawing/2014/main" id="{4756056E-6F5D-4DA6-8490-2D2A9FB2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84678" y="4957979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5F84F2DE-B150-4E73-BA6C-8183F5216885}"/>
                  </a:ext>
                </a:extLst>
              </p:cNvPr>
              <p:cNvSpPr txBox="1"/>
              <p:nvPr/>
            </p:nvSpPr>
            <p:spPr>
              <a:xfrm>
                <a:off x="23582015" y="4684571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289893C3-85DF-4085-ACCD-2E9B9EF31254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D3D00D75-8B8F-4EDA-B0E7-37FE64BCE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CFB2EDBC-B406-4FB3-B133-809648FDD3DE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9029255-996C-417B-8CB9-F5E2D246A315}"/>
              </a:ext>
            </a:extLst>
          </p:cNvPr>
          <p:cNvGrpSpPr/>
          <p:nvPr/>
        </p:nvGrpSpPr>
        <p:grpSpPr>
          <a:xfrm>
            <a:off x="14886504" y="18653799"/>
            <a:ext cx="4394426" cy="1847945"/>
            <a:chOff x="17046099" y="7402268"/>
            <a:chExt cx="4394426" cy="1847945"/>
          </a:xfrm>
        </p:grpSpPr>
        <p:sp>
          <p:nvSpPr>
            <p:cNvPr id="175" name="ZoneTexte 174">
              <a:extLst>
                <a:ext uri="{FF2B5EF4-FFF2-40B4-BE49-F238E27FC236}">
                  <a16:creationId xmlns:a16="http://schemas.microsoft.com/office/drawing/2014/main" id="{272ED333-3482-483E-B5EC-433CCADCE469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BABFC03-1C5F-483E-8010-934E6A9BF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D282D1D9-697B-4055-9028-FFC16FADB774}"/>
              </a:ext>
            </a:extLst>
          </p:cNvPr>
          <p:cNvGrpSpPr/>
          <p:nvPr/>
        </p:nvGrpSpPr>
        <p:grpSpPr>
          <a:xfrm>
            <a:off x="17896107" y="8269424"/>
            <a:ext cx="4394426" cy="1847945"/>
            <a:chOff x="17046099" y="7402268"/>
            <a:chExt cx="4394426" cy="1847945"/>
          </a:xfrm>
        </p:grpSpPr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9D0A72B6-647D-4EDE-9407-BE62F74D089B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332CF868-6986-4896-9357-18737A9FD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sp>
        <p:nvSpPr>
          <p:cNvPr id="128" name="ZoneTexte 127">
            <a:extLst>
              <a:ext uri="{FF2B5EF4-FFF2-40B4-BE49-F238E27FC236}">
                <a16:creationId xmlns:a16="http://schemas.microsoft.com/office/drawing/2014/main" id="{88355677-3A9A-452B-9E32-2844A9E2302A}"/>
              </a:ext>
            </a:extLst>
          </p:cNvPr>
          <p:cNvSpPr txBox="1"/>
          <p:nvPr/>
        </p:nvSpPr>
        <p:spPr>
          <a:xfrm>
            <a:off x="26575202" y="26865172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5FB96C5-F717-412C-B77B-36537A60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24080"/>
              </p:ext>
            </p:extLst>
          </p:nvPr>
        </p:nvGraphicFramePr>
        <p:xfrm>
          <a:off x="1148650" y="29365403"/>
          <a:ext cx="13030393" cy="11358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51825">
                  <a:extLst>
                    <a:ext uri="{9D8B030D-6E8A-4147-A177-3AD203B41FA5}">
                      <a16:colId xmlns:a16="http://schemas.microsoft.com/office/drawing/2014/main" val="826937926"/>
                    </a:ext>
                  </a:extLst>
                </a:gridCol>
                <a:gridCol w="5326084">
                  <a:extLst>
                    <a:ext uri="{9D8B030D-6E8A-4147-A177-3AD203B41FA5}">
                      <a16:colId xmlns:a16="http://schemas.microsoft.com/office/drawing/2014/main" val="1077229644"/>
                    </a:ext>
                  </a:extLst>
                </a:gridCol>
                <a:gridCol w="2270603">
                  <a:extLst>
                    <a:ext uri="{9D8B030D-6E8A-4147-A177-3AD203B41FA5}">
                      <a16:colId xmlns:a16="http://schemas.microsoft.com/office/drawing/2014/main" val="617238783"/>
                    </a:ext>
                  </a:extLst>
                </a:gridCol>
                <a:gridCol w="981881">
                  <a:extLst>
                    <a:ext uri="{9D8B030D-6E8A-4147-A177-3AD203B41FA5}">
                      <a16:colId xmlns:a16="http://schemas.microsoft.com/office/drawing/2014/main" val="4219996565"/>
                    </a:ext>
                  </a:extLst>
                </a:gridCol>
              </a:tblGrid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Dénomination 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Nomenclature </a:t>
                      </a:r>
                      <a:r>
                        <a:rPr lang="fr-FR" sz="2000" b="1" u="none" strike="noStrike" dirty="0" err="1">
                          <a:effectLst/>
                        </a:rPr>
                        <a:t>Rov</a:t>
                      </a:r>
                      <a:r>
                        <a:rPr lang="fr-FR" sz="2000" b="1" u="none" strike="noStrike" dirty="0">
                          <a:effectLst/>
                        </a:rPr>
                        <a:t> Expert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>
                          <a:effectLst/>
                        </a:rPr>
                        <a:t>Référence constructeur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Quantité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322853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Tube 3’’ </a:t>
                      </a:r>
                      <a:r>
                        <a:rPr lang="fr-FR" sz="2000" u="none" strike="noStrike" dirty="0" err="1">
                          <a:effectLst/>
                        </a:rPr>
                        <a:t>Acrylic</a:t>
                      </a:r>
                      <a:r>
                        <a:rPr lang="fr-FR" sz="2000" u="none" strike="noStrike" dirty="0">
                          <a:effectLst/>
                        </a:rPr>
                        <a:t> 15 cm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Watertight Enclosure Tube: 3" Locking Series, Acrylic 150mm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BR-102649-150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2591217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Bride 3’’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O-Ring Flange 3 inches (sealable)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BR-100647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effectLst/>
                        </a:rPr>
                        <a:t>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8762539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bride 7 trous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Aluminum End Cap with 7 Holes (3″ Series)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BR-100949-007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8927602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bride 4 trous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Aluminum End Cap with 4 Holes (3″ Series)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BR-100949-004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3600376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Hublot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Dome optically clear acrylic 3’’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dirty="0"/>
                        <a:t>BR-101059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3007180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Vent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M10 Enclosure Vent and Plug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BR-100783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3450702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M10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WetLink</a:t>
                      </a:r>
                      <a:r>
                        <a:rPr lang="en-US" sz="2000" u="none" strike="noStrike" dirty="0">
                          <a:effectLst/>
                        </a:rPr>
                        <a:t> Penetrator Blank (No Hole)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BR-100434-010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261816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Capteur TP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BAR30 HIGH RESOLUTION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BR-100586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7993150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Presse étoupe 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u="none" strike="noStrike" dirty="0">
                          <a:effectLst/>
                        </a:rPr>
                        <a:t>WLP-M10-6.5MM-HC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u="none" strike="noStrike" dirty="0">
                          <a:effectLst/>
                        </a:rPr>
                        <a:t>BR-100870-165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930973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Presse étoupe 8.5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WLP-M10-8.5MM-HC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BR-100870-185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8097058"/>
                  </a:ext>
                </a:extLst>
              </a:tr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mâle (partie 1)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Dummy Plug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59500113"/>
                  </a:ext>
                </a:extLst>
              </a:tr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mâle (partie 2)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Locking Sleeve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8915550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femelle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Dummy Cap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1095718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mâle 3 pin 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Cobalt 3 pin Bulkhead Connector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COB-1130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0404247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mâle 4 pin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Cobalt 4-pin </a:t>
                      </a:r>
                      <a:r>
                        <a:rPr lang="fr-FR" sz="2000" u="none" strike="noStrike" dirty="0" err="1">
                          <a:effectLst/>
                        </a:rPr>
                        <a:t>Bulkhead</a:t>
                      </a:r>
                      <a:r>
                        <a:rPr lang="fr-FR" sz="2000" u="none" strike="noStrike" dirty="0">
                          <a:effectLst/>
                        </a:rPr>
                        <a:t> </a:t>
                      </a:r>
                      <a:r>
                        <a:rPr lang="fr-FR" sz="2000" u="none" strike="noStrike" dirty="0" err="1">
                          <a:effectLst/>
                        </a:rPr>
                        <a:t>Connector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COB-1140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5739641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Connecteur mâle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Cobalt 8-pin </a:t>
                      </a:r>
                      <a:r>
                        <a:rPr lang="fr-FR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Bulkhead</a:t>
                      </a: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Connector</a:t>
                      </a:r>
                      <a:endParaRPr lang="fr-F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COB-1180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5149067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Connecteur femme + câble fils nus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Single ended Cable 8 pin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COB-1281</a:t>
                      </a:r>
                      <a:endParaRPr lang="fr-F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0384958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femelle + câble fils nus 3 pin 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Single ended Cable 3 pin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COB-1231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r>
                        <a:rPr lang="fr-FR" sz="2000" b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+1</a:t>
                      </a:r>
                      <a:endParaRPr lang="fr-F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241395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femelle +câble nus 4 pin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Single ended Cable 4 pin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COB-1241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743820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femelle 4 pin à sertir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Cobalt </a:t>
                      </a:r>
                      <a:r>
                        <a:rPr lang="fr-FR" sz="20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Cable </a:t>
                      </a:r>
                      <a:r>
                        <a:rPr lang="fr-FR" sz="20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Termination</a:t>
                      </a:r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COB-3140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0235503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Pompe à vide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Vacuum Pump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BR-100297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1529378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Clé de serrage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WetLink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Penetrator Plug Wrench - 14 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BR-100369-014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0923876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pour enlever les joints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O-ring Pick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BR-100574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6853336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de sertissage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Cobalt Series Cable Termination Tool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COB-3240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969861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CFB3C712-EB02-4AEA-BBBB-BD8CF6144FDC}"/>
              </a:ext>
            </a:extLst>
          </p:cNvPr>
          <p:cNvSpPr txBox="1"/>
          <p:nvPr/>
        </p:nvSpPr>
        <p:spPr>
          <a:xfrm>
            <a:off x="15333313" y="37001794"/>
            <a:ext cx="4185505" cy="2622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KOSMOS </a:t>
            </a:r>
          </a:p>
          <a:p>
            <a:r>
              <a:rPr lang="fr-FR" dirty="0"/>
              <a:t>stéréo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24069B1-42F6-4424-9729-19B423A39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638523" y="14332064"/>
            <a:ext cx="5257811" cy="2505106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6917E0E5-5434-4B9C-92D8-2DB56A8CB3ED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41085" y="2254229"/>
            <a:ext cx="5257811" cy="2505106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1CCD875D-EE57-483E-BFE1-DDA5DD678A17}"/>
              </a:ext>
            </a:extLst>
          </p:cNvPr>
          <p:cNvSpPr txBox="1"/>
          <p:nvPr/>
        </p:nvSpPr>
        <p:spPr>
          <a:xfrm>
            <a:off x="1808467" y="12418579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60469004-AA9D-42EF-A78A-B7062CDCCB8B}"/>
              </a:ext>
            </a:extLst>
          </p:cNvPr>
          <p:cNvSpPr txBox="1"/>
          <p:nvPr/>
        </p:nvSpPr>
        <p:spPr>
          <a:xfrm>
            <a:off x="23638622" y="425718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BR-100949-007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7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pic>
        <p:nvPicPr>
          <p:cNvPr id="106" name="Image 105">
            <a:extLst>
              <a:ext uri="{FF2B5EF4-FFF2-40B4-BE49-F238E27FC236}">
                <a16:creationId xmlns:a16="http://schemas.microsoft.com/office/drawing/2014/main" id="{9F240892-0317-41D5-9A1A-7598CCCC25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43986" y="1678137"/>
            <a:ext cx="5304858" cy="47005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96B2A2F-017E-4BD6-8D00-E19A90A4B8C0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50315" y="26969858"/>
            <a:ext cx="3461492" cy="1635979"/>
          </a:xfrm>
          <a:prstGeom prst="rect">
            <a:avLst/>
          </a:prstGeom>
        </p:spPr>
      </p:pic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69385048-D7A4-44DE-9113-9DB641F22E62}"/>
              </a:ext>
            </a:extLst>
          </p:cNvPr>
          <p:cNvGrpSpPr/>
          <p:nvPr/>
        </p:nvGrpSpPr>
        <p:grpSpPr>
          <a:xfrm>
            <a:off x="5885332" y="7367843"/>
            <a:ext cx="2259247" cy="2190325"/>
            <a:chOff x="7245191" y="7249305"/>
            <a:chExt cx="2259247" cy="2190325"/>
          </a:xfrm>
        </p:grpSpPr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B02FDFC7-00A7-45E1-9F94-36AF80138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666" b="25718"/>
            <a:stretch/>
          </p:blipFill>
          <p:spPr>
            <a:xfrm>
              <a:off x="7425923" y="7305104"/>
              <a:ext cx="2078515" cy="2134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7CD7DE07-4FED-46F7-AE42-819A877B8414}"/>
                </a:ext>
              </a:extLst>
            </p:cNvPr>
            <p:cNvSpPr txBox="1"/>
            <p:nvPr/>
          </p:nvSpPr>
          <p:spPr>
            <a:xfrm>
              <a:off x="7245191" y="7249305"/>
              <a:ext cx="1225977" cy="1015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Ethernet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COB-1180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8 pin 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0CCBE60-C4C7-43AE-A8FB-1A86D254A226}"/>
              </a:ext>
            </a:extLst>
          </p:cNvPr>
          <p:cNvSpPr/>
          <p:nvPr/>
        </p:nvSpPr>
        <p:spPr>
          <a:xfrm>
            <a:off x="23901177" y="8968508"/>
            <a:ext cx="38971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WetLink</a:t>
            </a:r>
            <a:r>
              <a:rPr lang="en-US" sz="2000" dirty="0"/>
              <a:t> Penetrator Blank (No Hole)</a:t>
            </a:r>
            <a:endParaRPr lang="fr-FR" sz="2000" dirty="0"/>
          </a:p>
          <a:p>
            <a:r>
              <a:rPr lang="fr-FR" sz="2000" dirty="0"/>
              <a:t>BR-100434-010</a:t>
            </a:r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F89D86AF-E71B-4E72-A9C4-9D76E6A4EE1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3459" y="7119019"/>
            <a:ext cx="3093444" cy="1790401"/>
          </a:xfrm>
          <a:prstGeom prst="rect">
            <a:avLst/>
          </a:prstGeom>
        </p:spPr>
      </p:pic>
      <p:sp>
        <p:nvSpPr>
          <p:cNvPr id="135" name="ZoneTexte 134">
            <a:extLst>
              <a:ext uri="{FF2B5EF4-FFF2-40B4-BE49-F238E27FC236}">
                <a16:creationId xmlns:a16="http://schemas.microsoft.com/office/drawing/2014/main" id="{C453DFD4-1C04-4633-97E1-15F7BCFAF050}"/>
              </a:ext>
            </a:extLst>
          </p:cNvPr>
          <p:cNvSpPr txBox="1"/>
          <p:nvPr/>
        </p:nvSpPr>
        <p:spPr>
          <a:xfrm>
            <a:off x="26173745" y="6989348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E2A10B30-8AC2-4F72-85AC-5011CCC02BDA}"/>
              </a:ext>
            </a:extLst>
          </p:cNvPr>
          <p:cNvSpPr txBox="1"/>
          <p:nvPr/>
        </p:nvSpPr>
        <p:spPr>
          <a:xfrm>
            <a:off x="15157908" y="8227953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pic>
        <p:nvPicPr>
          <p:cNvPr id="137" name="Image 136">
            <a:extLst>
              <a:ext uri="{FF2B5EF4-FFF2-40B4-BE49-F238E27FC236}">
                <a16:creationId xmlns:a16="http://schemas.microsoft.com/office/drawing/2014/main" id="{053B826F-59BD-4759-B629-A0F2DB4308D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6678" y="22803981"/>
            <a:ext cx="3352115" cy="2388774"/>
          </a:xfrm>
          <a:prstGeom prst="rect">
            <a:avLst/>
          </a:prstGeom>
        </p:spPr>
      </p:pic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575EEAF9-7F03-46A7-9F39-992CE27C497D}"/>
              </a:ext>
            </a:extLst>
          </p:cNvPr>
          <p:cNvGrpSpPr/>
          <p:nvPr/>
        </p:nvGrpSpPr>
        <p:grpSpPr>
          <a:xfrm>
            <a:off x="3431520" y="24122326"/>
            <a:ext cx="1481736" cy="1909289"/>
            <a:chOff x="22012543" y="20406217"/>
            <a:chExt cx="1481736" cy="190928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D8FF75-6C8C-497B-9EAA-0613792DF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2200656" y="21228344"/>
              <a:ext cx="1293623" cy="1087162"/>
            </a:xfrm>
            <a:prstGeom prst="rect">
              <a:avLst/>
            </a:prstGeom>
          </p:spPr>
        </p:pic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4B69E492-70D3-43F9-AE17-DB85644D34C7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pic>
        <p:nvPicPr>
          <p:cNvPr id="150" name="Image 149">
            <a:extLst>
              <a:ext uri="{FF2B5EF4-FFF2-40B4-BE49-F238E27FC236}">
                <a16:creationId xmlns:a16="http://schemas.microsoft.com/office/drawing/2014/main" id="{CB9AD409-3086-4A36-A53C-B17D5C9D2F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66" b="25718"/>
          <a:stretch/>
        </p:blipFill>
        <p:spPr>
          <a:xfrm flipH="1">
            <a:off x="3720121" y="18424081"/>
            <a:ext cx="2078514" cy="2134526"/>
          </a:xfrm>
          <a:prstGeom prst="rect">
            <a:avLst/>
          </a:prstGeom>
        </p:spPr>
      </p:pic>
      <p:sp>
        <p:nvSpPr>
          <p:cNvPr id="151" name="ZoneTexte 150">
            <a:extLst>
              <a:ext uri="{FF2B5EF4-FFF2-40B4-BE49-F238E27FC236}">
                <a16:creationId xmlns:a16="http://schemas.microsoft.com/office/drawing/2014/main" id="{6089C44B-7B22-4FEF-9EFD-83DCBBD7E14F}"/>
              </a:ext>
            </a:extLst>
          </p:cNvPr>
          <p:cNvSpPr txBox="1"/>
          <p:nvPr/>
        </p:nvSpPr>
        <p:spPr>
          <a:xfrm>
            <a:off x="2875563" y="19317511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Shunt </a:t>
            </a:r>
          </a:p>
          <a:p>
            <a:r>
              <a:rPr lang="fr-FR" sz="2000" dirty="0"/>
              <a:t>COB-1140 </a:t>
            </a:r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id="{FEE73E31-E2AD-4545-B7B4-98E1C1673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7192494" y="19605422"/>
            <a:ext cx="2749826" cy="1757060"/>
          </a:xfrm>
          <a:prstGeom prst="rect">
            <a:avLst/>
          </a:prstGeom>
        </p:spPr>
      </p:pic>
      <p:sp>
        <p:nvSpPr>
          <p:cNvPr id="153" name="ZoneTexte 152">
            <a:extLst>
              <a:ext uri="{FF2B5EF4-FFF2-40B4-BE49-F238E27FC236}">
                <a16:creationId xmlns:a16="http://schemas.microsoft.com/office/drawing/2014/main" id="{D5B92259-0C3F-4A0C-9BEC-DF32328C3720}"/>
              </a:ext>
            </a:extLst>
          </p:cNvPr>
          <p:cNvSpPr txBox="1"/>
          <p:nvPr/>
        </p:nvSpPr>
        <p:spPr>
          <a:xfrm>
            <a:off x="7074266" y="19029377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61D7F66B-FCE2-412A-B7AE-19CBBB1193D0}"/>
              </a:ext>
            </a:extLst>
          </p:cNvPr>
          <p:cNvSpPr txBox="1"/>
          <p:nvPr/>
        </p:nvSpPr>
        <p:spPr>
          <a:xfrm>
            <a:off x="23331039" y="17641806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228" name="ZoneTexte 227">
            <a:extLst>
              <a:ext uri="{FF2B5EF4-FFF2-40B4-BE49-F238E27FC236}">
                <a16:creationId xmlns:a16="http://schemas.microsoft.com/office/drawing/2014/main" id="{B15F5DAA-3A0F-477E-AE75-D25872F3062F}"/>
              </a:ext>
            </a:extLst>
          </p:cNvPr>
          <p:cNvSpPr txBox="1"/>
          <p:nvPr/>
        </p:nvSpPr>
        <p:spPr>
          <a:xfrm>
            <a:off x="26783115" y="22122146"/>
            <a:ext cx="71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x2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316D802-7780-4979-9961-EA37DF70F2CB}"/>
              </a:ext>
            </a:extLst>
          </p:cNvPr>
          <p:cNvSpPr txBox="1"/>
          <p:nvPr/>
        </p:nvSpPr>
        <p:spPr>
          <a:xfrm>
            <a:off x="14720482" y="31542660"/>
            <a:ext cx="5945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En noir : éléments nécessaires par système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FFC000"/>
                </a:solidFill>
              </a:rPr>
              <a:t>En orange </a:t>
            </a:r>
            <a:r>
              <a:rPr lang="fr-FR" sz="4400" dirty="0"/>
              <a:t>: éléments nécessaires par flotte de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0092D2"/>
                </a:solidFill>
              </a:rPr>
              <a:t>En bleu </a:t>
            </a:r>
            <a:r>
              <a:rPr lang="fr-FR" sz="4400" dirty="0"/>
              <a:t>: outils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C184738-30BB-4947-A498-7A5E34A1F91D}"/>
              </a:ext>
            </a:extLst>
          </p:cNvPr>
          <p:cNvGrpSpPr/>
          <p:nvPr/>
        </p:nvGrpSpPr>
        <p:grpSpPr>
          <a:xfrm>
            <a:off x="6687893" y="22350102"/>
            <a:ext cx="5608615" cy="6239988"/>
            <a:chOff x="5711424" y="22452111"/>
            <a:chExt cx="5608615" cy="6239988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CCB89C2D-4E4B-498B-A647-E4928DA0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6113152" y="22623652"/>
              <a:ext cx="4182619" cy="2005055"/>
            </a:xfrm>
            <a:prstGeom prst="roundRect">
              <a:avLst/>
            </a:prstGeom>
          </p:spPr>
        </p:pic>
        <p:grpSp>
          <p:nvGrpSpPr>
            <p:cNvPr id="140" name="Groupe 139">
              <a:extLst>
                <a:ext uri="{FF2B5EF4-FFF2-40B4-BE49-F238E27FC236}">
                  <a16:creationId xmlns:a16="http://schemas.microsoft.com/office/drawing/2014/main" id="{3EE25ABE-5465-4AE6-AB00-BCCE6A610A75}"/>
                </a:ext>
              </a:extLst>
            </p:cNvPr>
            <p:cNvGrpSpPr/>
            <p:nvPr/>
          </p:nvGrpSpPr>
          <p:grpSpPr>
            <a:xfrm>
              <a:off x="5738933" y="22452111"/>
              <a:ext cx="5210534" cy="5162770"/>
              <a:chOff x="23375478" y="14816101"/>
              <a:chExt cx="5210534" cy="5162770"/>
            </a:xfrm>
          </p:grpSpPr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DCB3837A-E06E-454C-AF14-63EEC88A769D}"/>
                  </a:ext>
                </a:extLst>
              </p:cNvPr>
              <p:cNvSpPr txBox="1"/>
              <p:nvPr/>
            </p:nvSpPr>
            <p:spPr>
              <a:xfrm>
                <a:off x="25239233" y="15413171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COB-1231</a:t>
                </a:r>
              </a:p>
              <a:p>
                <a:r>
                  <a:rPr lang="fr-FR" sz="2000" dirty="0"/>
                  <a:t>3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144" name="Rectangle : coins arrondis 143">
                <a:extLst>
                  <a:ext uri="{FF2B5EF4-FFF2-40B4-BE49-F238E27FC236}">
                    <a16:creationId xmlns:a16="http://schemas.microsoft.com/office/drawing/2014/main" id="{F432B956-AB1A-43F6-A906-ED2CD89D3D78}"/>
                  </a:ext>
                </a:extLst>
              </p:cNvPr>
              <p:cNvSpPr/>
              <p:nvPr/>
            </p:nvSpPr>
            <p:spPr>
              <a:xfrm>
                <a:off x="23375478" y="14816101"/>
                <a:ext cx="5210534" cy="5162770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B075C1AF-EB0C-4DC8-8359-82327CD66F08}"/>
                </a:ext>
              </a:extLst>
            </p:cNvPr>
            <p:cNvSpPr txBox="1"/>
            <p:nvPr/>
          </p:nvSpPr>
          <p:spPr>
            <a:xfrm>
              <a:off x="5711424" y="27614881"/>
              <a:ext cx="56086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chargement de batterie </a:t>
              </a:r>
            </a:p>
            <a:p>
              <a:r>
                <a:rPr lang="fr-FR" sz="3200" dirty="0"/>
                <a:t>Clé de charge</a:t>
              </a:r>
            </a:p>
          </p:txBody>
        </p: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CA85B843-58E4-40AD-A947-0EC8655634A9}"/>
                </a:ext>
              </a:extLst>
            </p:cNvPr>
            <p:cNvGrpSpPr/>
            <p:nvPr/>
          </p:nvGrpSpPr>
          <p:grpSpPr>
            <a:xfrm>
              <a:off x="9297010" y="24306321"/>
              <a:ext cx="1449499" cy="1723444"/>
              <a:chOff x="22409026" y="19702414"/>
              <a:chExt cx="1449499" cy="1723444"/>
            </a:xfrm>
          </p:grpSpPr>
          <p:pic>
            <p:nvPicPr>
              <p:cNvPr id="131" name="Image 130">
                <a:extLst>
                  <a:ext uri="{FF2B5EF4-FFF2-40B4-BE49-F238E27FC236}">
                    <a16:creationId xmlns:a16="http://schemas.microsoft.com/office/drawing/2014/main" id="{2B0307CA-34AE-4515-8249-79FA58080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2471858" y="20401403"/>
                <a:ext cx="1219007" cy="1024455"/>
              </a:xfrm>
              <a:prstGeom prst="rect">
                <a:avLst/>
              </a:prstGeom>
            </p:spPr>
          </p:pic>
          <p:sp>
            <p:nvSpPr>
              <p:cNvPr id="145" name="ZoneTexte 144">
                <a:extLst>
                  <a:ext uri="{FF2B5EF4-FFF2-40B4-BE49-F238E27FC236}">
                    <a16:creationId xmlns:a16="http://schemas.microsoft.com/office/drawing/2014/main" id="{C079F989-DDCA-4B8E-9EDD-164FB5254D3D}"/>
                  </a:ext>
                </a:extLst>
              </p:cNvPr>
              <p:cNvSpPr txBox="1"/>
              <p:nvPr/>
            </p:nvSpPr>
            <p:spPr>
              <a:xfrm>
                <a:off x="22409026" y="19702414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F06A136F-3AD5-46C8-A4DF-6648690FA333}"/>
                </a:ext>
              </a:extLst>
            </p:cNvPr>
            <p:cNvSpPr txBox="1"/>
            <p:nvPr/>
          </p:nvSpPr>
          <p:spPr>
            <a:xfrm>
              <a:off x="9919793" y="25727828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  <p:sp>
          <p:nvSpPr>
            <p:cNvPr id="196" name="ZoneTexte 195">
              <a:extLst>
                <a:ext uri="{FF2B5EF4-FFF2-40B4-BE49-F238E27FC236}">
                  <a16:creationId xmlns:a16="http://schemas.microsoft.com/office/drawing/2014/main" id="{8AB1F3F4-3DC0-4378-9CEE-CC55ACFF40C5}"/>
                </a:ext>
              </a:extLst>
            </p:cNvPr>
            <p:cNvSpPr txBox="1"/>
            <p:nvPr/>
          </p:nvSpPr>
          <p:spPr>
            <a:xfrm>
              <a:off x="7186828" y="26481238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charge)</a:t>
              </a:r>
            </a:p>
            <a:p>
              <a:r>
                <a:rPr lang="fr-FR" sz="2000" dirty="0"/>
                <a:t>4 pin à sertir</a:t>
              </a:r>
            </a:p>
          </p:txBody>
        </p:sp>
      </p:grpSp>
      <p:grpSp>
        <p:nvGrpSpPr>
          <p:cNvPr id="158" name="Groupe 157">
            <a:extLst>
              <a:ext uri="{FF2B5EF4-FFF2-40B4-BE49-F238E27FC236}">
                <a16:creationId xmlns:a16="http://schemas.microsoft.com/office/drawing/2014/main" id="{BC084611-4357-4AAC-93AF-2CF3116807C8}"/>
              </a:ext>
            </a:extLst>
          </p:cNvPr>
          <p:cNvGrpSpPr/>
          <p:nvPr/>
        </p:nvGrpSpPr>
        <p:grpSpPr>
          <a:xfrm>
            <a:off x="21255705" y="31191531"/>
            <a:ext cx="8642041" cy="9404020"/>
            <a:chOff x="21255705" y="31191531"/>
            <a:chExt cx="8642041" cy="9404020"/>
          </a:xfrm>
        </p:grpSpPr>
        <p:grpSp>
          <p:nvGrpSpPr>
            <p:cNvPr id="186" name="Groupe 185">
              <a:extLst>
                <a:ext uri="{FF2B5EF4-FFF2-40B4-BE49-F238E27FC236}">
                  <a16:creationId xmlns:a16="http://schemas.microsoft.com/office/drawing/2014/main" id="{B979B3CC-CF89-4194-BE16-CDBB91E76A8C}"/>
                </a:ext>
              </a:extLst>
            </p:cNvPr>
            <p:cNvGrpSpPr/>
            <p:nvPr/>
          </p:nvGrpSpPr>
          <p:grpSpPr>
            <a:xfrm>
              <a:off x="21255705" y="31191531"/>
              <a:ext cx="8642041" cy="9404020"/>
              <a:chOff x="21746176" y="32619680"/>
              <a:chExt cx="8642041" cy="9404020"/>
            </a:xfrm>
          </p:grpSpPr>
          <p:grpSp>
            <p:nvGrpSpPr>
              <p:cNvPr id="206" name="Groupe 205">
                <a:extLst>
                  <a:ext uri="{FF2B5EF4-FFF2-40B4-BE49-F238E27FC236}">
                    <a16:creationId xmlns:a16="http://schemas.microsoft.com/office/drawing/2014/main" id="{47CB7B8E-4A54-4AAE-9006-D683556B01D1}"/>
                  </a:ext>
                </a:extLst>
              </p:cNvPr>
              <p:cNvGrpSpPr/>
              <p:nvPr/>
            </p:nvGrpSpPr>
            <p:grpSpPr>
              <a:xfrm>
                <a:off x="22196553" y="33632982"/>
                <a:ext cx="3253648" cy="3542836"/>
                <a:chOff x="1936818" y="5614289"/>
                <a:chExt cx="3253648" cy="3542836"/>
              </a:xfrm>
            </p:grpSpPr>
            <p:pic>
              <p:nvPicPr>
                <p:cNvPr id="216" name="Image 215">
                  <a:extLst>
                    <a:ext uri="{FF2B5EF4-FFF2-40B4-BE49-F238E27FC236}">
                      <a16:creationId xmlns:a16="http://schemas.microsoft.com/office/drawing/2014/main" id="{176F5908-A8D6-4A2F-BC7E-FADC839D33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l="4719" t="23558" r="5562" b="19578"/>
                <a:stretch/>
              </p:blipFill>
              <p:spPr>
                <a:xfrm>
                  <a:off x="1936818" y="6482419"/>
                  <a:ext cx="3253648" cy="2674706"/>
                </a:xfrm>
                <a:prstGeom prst="rect">
                  <a:avLst/>
                </a:prstGeom>
              </p:spPr>
            </p:pic>
            <p:sp>
              <p:nvSpPr>
                <p:cNvPr id="218" name="ZoneTexte 217">
                  <a:extLst>
                    <a:ext uri="{FF2B5EF4-FFF2-40B4-BE49-F238E27FC236}">
                      <a16:creationId xmlns:a16="http://schemas.microsoft.com/office/drawing/2014/main" id="{21ACB118-3E3C-40C2-AD2B-5A16A6DB014B}"/>
                    </a:ext>
                  </a:extLst>
                </p:cNvPr>
                <p:cNvSpPr txBox="1"/>
                <p:nvPr/>
              </p:nvSpPr>
              <p:spPr>
                <a:xfrm>
                  <a:off x="2510308" y="5614289"/>
                  <a:ext cx="2106667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400" dirty="0"/>
                    <a:t>Clé de serrage</a:t>
                  </a:r>
                </a:p>
                <a:p>
                  <a:r>
                    <a:rPr lang="fr-FR" sz="2400" dirty="0"/>
                    <a:t>BR-100369-014</a:t>
                  </a:r>
                </a:p>
              </p:txBody>
            </p:sp>
          </p:grpSp>
          <p:grpSp>
            <p:nvGrpSpPr>
              <p:cNvPr id="208" name="Groupe 207">
                <a:extLst>
                  <a:ext uri="{FF2B5EF4-FFF2-40B4-BE49-F238E27FC236}">
                    <a16:creationId xmlns:a16="http://schemas.microsoft.com/office/drawing/2014/main" id="{7AC57850-8137-4E37-88FF-407EAC23191C}"/>
                  </a:ext>
                </a:extLst>
              </p:cNvPr>
              <p:cNvGrpSpPr/>
              <p:nvPr/>
            </p:nvGrpSpPr>
            <p:grpSpPr>
              <a:xfrm>
                <a:off x="25532401" y="32661976"/>
                <a:ext cx="4855816" cy="6834111"/>
                <a:chOff x="2586571" y="12598629"/>
                <a:chExt cx="4855816" cy="6834111"/>
              </a:xfrm>
            </p:grpSpPr>
            <p:pic>
              <p:nvPicPr>
                <p:cNvPr id="214" name="Image 213">
                  <a:extLst>
                    <a:ext uri="{FF2B5EF4-FFF2-40B4-BE49-F238E27FC236}">
                      <a16:creationId xmlns:a16="http://schemas.microsoft.com/office/drawing/2014/main" id="{3F2089CF-D00A-46C9-ADF0-665AB33CBF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2586571" y="12598629"/>
                  <a:ext cx="4855816" cy="6834111"/>
                </a:xfrm>
                <a:prstGeom prst="rect">
                  <a:avLst/>
                </a:prstGeom>
              </p:spPr>
            </p:pic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2578162B-879B-453F-A6F2-67C732B8E01A}"/>
                    </a:ext>
                  </a:extLst>
                </p:cNvPr>
                <p:cNvSpPr/>
                <p:nvPr/>
              </p:nvSpPr>
              <p:spPr>
                <a:xfrm>
                  <a:off x="4688387" y="13246075"/>
                  <a:ext cx="1688411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fr-FR" sz="2000" dirty="0"/>
                    <a:t>Vacuum </a:t>
                  </a:r>
                  <a:r>
                    <a:rPr lang="fr-FR" sz="2000" dirty="0" err="1"/>
                    <a:t>Pump</a:t>
                  </a:r>
                  <a:endParaRPr lang="fr-FR" sz="2000" dirty="0"/>
                </a:p>
                <a:p>
                  <a:r>
                    <a:rPr lang="fr-FR" sz="2000" dirty="0"/>
                    <a:t>BR-100297</a:t>
                  </a:r>
                </a:p>
              </p:txBody>
            </p:sp>
          </p:grpSp>
          <p:sp>
            <p:nvSpPr>
              <p:cNvPr id="210" name="Rectangle : coins arrondis 209">
                <a:extLst>
                  <a:ext uri="{FF2B5EF4-FFF2-40B4-BE49-F238E27FC236}">
                    <a16:creationId xmlns:a16="http://schemas.microsoft.com/office/drawing/2014/main" id="{78262D74-9474-42EA-B2AD-B6FBFFA2C97C}"/>
                  </a:ext>
                </a:extLst>
              </p:cNvPr>
              <p:cNvSpPr/>
              <p:nvPr/>
            </p:nvSpPr>
            <p:spPr>
              <a:xfrm>
                <a:off x="21746176" y="32619680"/>
                <a:ext cx="8642041" cy="9404020"/>
              </a:xfrm>
              <a:prstGeom prst="roundRect">
                <a:avLst/>
              </a:prstGeom>
              <a:noFill/>
              <a:ln>
                <a:solidFill>
                  <a:srgbClr val="0092D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01" name="ZoneTexte 200">
              <a:extLst>
                <a:ext uri="{FF2B5EF4-FFF2-40B4-BE49-F238E27FC236}">
                  <a16:creationId xmlns:a16="http://schemas.microsoft.com/office/drawing/2014/main" id="{FF1C252F-684B-4867-8002-813BF46E97F8}"/>
                </a:ext>
              </a:extLst>
            </p:cNvPr>
            <p:cNvSpPr txBox="1"/>
            <p:nvPr/>
          </p:nvSpPr>
          <p:spPr>
            <a:xfrm>
              <a:off x="27143746" y="39689266"/>
              <a:ext cx="15648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b="1" dirty="0"/>
                <a:t>Outils</a:t>
              </a:r>
            </a:p>
          </p:txBody>
        </p:sp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DE84AE38-54A5-453E-A08B-9F3A78B615C6}"/>
                </a:ext>
              </a:extLst>
            </p:cNvPr>
            <p:cNvGrpSpPr/>
            <p:nvPr/>
          </p:nvGrpSpPr>
          <p:grpSpPr>
            <a:xfrm>
              <a:off x="24506361" y="35666866"/>
              <a:ext cx="2857500" cy="1318747"/>
              <a:chOff x="18232886" y="25084676"/>
              <a:chExt cx="2857500" cy="1318747"/>
            </a:xfrm>
          </p:grpSpPr>
          <p:pic>
            <p:nvPicPr>
              <p:cNvPr id="203" name="Image 202">
                <a:extLst>
                  <a:ext uri="{FF2B5EF4-FFF2-40B4-BE49-F238E27FC236}">
                    <a16:creationId xmlns:a16="http://schemas.microsoft.com/office/drawing/2014/main" id="{10A8C7E7-B0C8-4971-BB55-8074C6854F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/>
              <a:srcRect t="36319" b="37007"/>
              <a:stretch/>
            </p:blipFill>
            <p:spPr>
              <a:xfrm>
                <a:off x="18232886" y="25641232"/>
                <a:ext cx="2857500" cy="762191"/>
              </a:xfrm>
              <a:prstGeom prst="rect">
                <a:avLst/>
              </a:prstGeom>
            </p:spPr>
          </p:pic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C6F7F430-F42F-4AF7-9A25-D5EA1E05E6D7}"/>
                  </a:ext>
                </a:extLst>
              </p:cNvPr>
              <p:cNvSpPr/>
              <p:nvPr/>
            </p:nvSpPr>
            <p:spPr>
              <a:xfrm>
                <a:off x="19048205" y="25084676"/>
                <a:ext cx="148309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fr-FR"/>
                </a:defPPr>
                <a:lvl1pPr marL="0" algn="l" defTabSz="2087941" rtl="0" eaLnBrk="1" latinLnBrk="0" hangingPunct="1">
                  <a:defRPr sz="82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087941" algn="l" defTabSz="2087941" rtl="0" eaLnBrk="1" latinLnBrk="0" hangingPunct="1">
                  <a:defRPr sz="82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175882" algn="l" defTabSz="2087941" rtl="0" eaLnBrk="1" latinLnBrk="0" hangingPunct="1">
                  <a:defRPr sz="82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263823" algn="l" defTabSz="2087941" rtl="0" eaLnBrk="1" latinLnBrk="0" hangingPunct="1">
                  <a:defRPr sz="82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351764" algn="l" defTabSz="2087941" rtl="0" eaLnBrk="1" latinLnBrk="0" hangingPunct="1">
                  <a:defRPr sz="82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439705" algn="l" defTabSz="2087941" rtl="0" eaLnBrk="1" latinLnBrk="0" hangingPunct="1">
                  <a:defRPr sz="82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2527646" algn="l" defTabSz="2087941" rtl="0" eaLnBrk="1" latinLnBrk="0" hangingPunct="1">
                  <a:defRPr sz="82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4615587" algn="l" defTabSz="2087941" rtl="0" eaLnBrk="1" latinLnBrk="0" hangingPunct="1">
                  <a:defRPr sz="82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03528" algn="l" defTabSz="2087941" rtl="0" eaLnBrk="1" latinLnBrk="0" hangingPunct="1">
                  <a:defRPr sz="822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FR" sz="2000" dirty="0">
                    <a:solidFill>
                      <a:srgbClr val="1D252C"/>
                    </a:solidFill>
                    <a:latin typeface="Roboto"/>
                  </a:rPr>
                  <a:t>O ring </a:t>
                </a:r>
                <a:r>
                  <a:rPr lang="fr-FR" sz="2000" dirty="0" err="1">
                    <a:solidFill>
                      <a:srgbClr val="1D252C"/>
                    </a:solidFill>
                    <a:latin typeface="Roboto"/>
                  </a:rPr>
                  <a:t>pick</a:t>
                </a:r>
                <a:endParaRPr lang="fr-FR" sz="2000" dirty="0">
                  <a:solidFill>
                    <a:srgbClr val="1D252C"/>
                  </a:solidFill>
                  <a:latin typeface="Roboto"/>
                </a:endParaRPr>
              </a:p>
              <a:p>
                <a:r>
                  <a:rPr lang="fr-FR" sz="2000" dirty="0">
                    <a:solidFill>
                      <a:srgbClr val="1D252C"/>
                    </a:solidFill>
                    <a:latin typeface="Roboto"/>
                  </a:rPr>
                  <a:t>BR-100574</a:t>
                </a:r>
                <a:endParaRPr lang="fr-FR" sz="2000" dirty="0"/>
              </a:p>
            </p:txBody>
          </p:sp>
        </p:grpSp>
      </p:grpSp>
      <p:pic>
        <p:nvPicPr>
          <p:cNvPr id="183" name="Image 182">
            <a:extLst>
              <a:ext uri="{FF2B5EF4-FFF2-40B4-BE49-F238E27FC236}">
                <a16:creationId xmlns:a16="http://schemas.microsoft.com/office/drawing/2014/main" id="{076B1EA7-3AA0-41CD-ADE0-A102C50B5B26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t="5280" r="8368" b="6016"/>
          <a:stretch/>
        </p:blipFill>
        <p:spPr>
          <a:xfrm>
            <a:off x="21905687" y="36688937"/>
            <a:ext cx="2997818" cy="2264534"/>
          </a:xfrm>
          <a:prstGeom prst="rect">
            <a:avLst/>
          </a:prstGeom>
        </p:spPr>
      </p:pic>
      <p:sp>
        <p:nvSpPr>
          <p:cNvPr id="184" name="ZoneTexte 183">
            <a:extLst>
              <a:ext uri="{FF2B5EF4-FFF2-40B4-BE49-F238E27FC236}">
                <a16:creationId xmlns:a16="http://schemas.microsoft.com/office/drawing/2014/main" id="{AD5E653A-D5A7-4F4E-AA51-16D787963536}"/>
              </a:ext>
            </a:extLst>
          </p:cNvPr>
          <p:cNvSpPr txBox="1"/>
          <p:nvPr/>
        </p:nvSpPr>
        <p:spPr>
          <a:xfrm>
            <a:off x="21653430" y="38992650"/>
            <a:ext cx="40828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COB 3240     Outil de sertissage Shunt</a:t>
            </a:r>
          </a:p>
          <a:p>
            <a:r>
              <a:rPr lang="fr-FR" sz="2000" dirty="0"/>
              <a:t>Cobalt </a:t>
            </a:r>
            <a:r>
              <a:rPr lang="fr-FR" sz="2000" dirty="0" err="1"/>
              <a:t>Series</a:t>
            </a:r>
            <a:r>
              <a:rPr lang="fr-FR" sz="2000" dirty="0"/>
              <a:t> Cable </a:t>
            </a:r>
            <a:r>
              <a:rPr lang="fr-FR" sz="2000" dirty="0" err="1"/>
              <a:t>Termination</a:t>
            </a:r>
            <a:r>
              <a:rPr lang="fr-FR" sz="2000" dirty="0"/>
              <a:t> Tool</a:t>
            </a:r>
          </a:p>
          <a:p>
            <a:r>
              <a:rPr lang="fr-FR" sz="2000" dirty="0"/>
              <a:t>4-pin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7FCAAD1-303F-4900-93D5-B49D7F94522F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8638" y="24894723"/>
            <a:ext cx="2463563" cy="1807937"/>
          </a:xfrm>
          <a:prstGeom prst="rect">
            <a:avLst/>
          </a:prstGeom>
        </p:spPr>
      </p:pic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32E4974C-E924-4119-83F8-1E36AA33AD4A}"/>
              </a:ext>
            </a:extLst>
          </p:cNvPr>
          <p:cNvGrpSpPr/>
          <p:nvPr/>
        </p:nvGrpSpPr>
        <p:grpSpPr>
          <a:xfrm>
            <a:off x="13540546" y="23036026"/>
            <a:ext cx="4632606" cy="4611598"/>
            <a:chOff x="15154929" y="21651325"/>
            <a:chExt cx="4632606" cy="4611598"/>
          </a:xfrm>
        </p:grpSpPr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E518358D-7DF4-4657-ABC4-0B6DAC3B5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171927" y="21724531"/>
              <a:ext cx="2463563" cy="1807937"/>
            </a:xfrm>
            <a:prstGeom prst="rect">
              <a:avLst/>
            </a:prstGeom>
          </p:spPr>
        </p:pic>
        <p:sp>
          <p:nvSpPr>
            <p:cNvPr id="226" name="ZoneTexte 225">
              <a:extLst>
                <a:ext uri="{FF2B5EF4-FFF2-40B4-BE49-F238E27FC236}">
                  <a16:creationId xmlns:a16="http://schemas.microsoft.com/office/drawing/2014/main" id="{878DBA36-E6DF-4503-9606-3183F7B4F61C}"/>
                </a:ext>
              </a:extLst>
            </p:cNvPr>
            <p:cNvSpPr txBox="1"/>
            <p:nvPr/>
          </p:nvSpPr>
          <p:spPr>
            <a:xfrm>
              <a:off x="16340587" y="23190734"/>
              <a:ext cx="2773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fonctionnement)</a:t>
              </a:r>
            </a:p>
            <a:p>
              <a:r>
                <a:rPr lang="fr-FR" sz="2000" dirty="0"/>
                <a:t>4 pin à sertir</a:t>
              </a:r>
            </a:p>
          </p:txBody>
        </p:sp>
        <p:sp>
          <p:nvSpPr>
            <p:cNvPr id="227" name="Rectangle : coins arrondis 226">
              <a:extLst>
                <a:ext uri="{FF2B5EF4-FFF2-40B4-BE49-F238E27FC236}">
                  <a16:creationId xmlns:a16="http://schemas.microsoft.com/office/drawing/2014/main" id="{F1A20C84-BA96-44E1-84BB-524E1DD0A69D}"/>
                </a:ext>
              </a:extLst>
            </p:cNvPr>
            <p:cNvSpPr/>
            <p:nvPr/>
          </p:nvSpPr>
          <p:spPr>
            <a:xfrm>
              <a:off x="15154929" y="21651325"/>
              <a:ext cx="3875146" cy="404083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9" name="Groupe 228">
              <a:extLst>
                <a:ext uri="{FF2B5EF4-FFF2-40B4-BE49-F238E27FC236}">
                  <a16:creationId xmlns:a16="http://schemas.microsoft.com/office/drawing/2014/main" id="{3B67358A-99DD-4FE2-ADF6-BAB2AD8F6A11}"/>
                </a:ext>
              </a:extLst>
            </p:cNvPr>
            <p:cNvGrpSpPr/>
            <p:nvPr/>
          </p:nvGrpSpPr>
          <p:grpSpPr>
            <a:xfrm>
              <a:off x="15627565" y="23938911"/>
              <a:ext cx="3280615" cy="1643229"/>
              <a:chOff x="22012543" y="19470874"/>
              <a:chExt cx="3280615" cy="1643229"/>
            </a:xfrm>
          </p:grpSpPr>
          <p:pic>
            <p:nvPicPr>
              <p:cNvPr id="231" name="Image 230">
                <a:extLst>
                  <a:ext uri="{FF2B5EF4-FFF2-40B4-BE49-F238E27FC236}">
                    <a16:creationId xmlns:a16="http://schemas.microsoft.com/office/drawing/2014/main" id="{5640158C-2946-4478-9ADD-F8652AFB8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32" name="ZoneTexte 231">
                <a:extLst>
                  <a:ext uri="{FF2B5EF4-FFF2-40B4-BE49-F238E27FC236}">
                    <a16:creationId xmlns:a16="http://schemas.microsoft.com/office/drawing/2014/main" id="{D0FAB232-FEB7-45B4-B04E-2089779D4B61}"/>
                  </a:ext>
                </a:extLst>
              </p:cNvPr>
              <p:cNvSpPr txBox="1"/>
              <p:nvPr/>
            </p:nvSpPr>
            <p:spPr>
              <a:xfrm>
                <a:off x="22012543" y="20406217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30" name="ZoneTexte 229">
              <a:extLst>
                <a:ext uri="{FF2B5EF4-FFF2-40B4-BE49-F238E27FC236}">
                  <a16:creationId xmlns:a16="http://schemas.microsoft.com/office/drawing/2014/main" id="{581DFA41-1362-477B-BD1A-89F56118088A}"/>
                </a:ext>
              </a:extLst>
            </p:cNvPr>
            <p:cNvSpPr txBox="1"/>
            <p:nvPr/>
          </p:nvSpPr>
          <p:spPr>
            <a:xfrm>
              <a:off x="15312526" y="25678148"/>
              <a:ext cx="44750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dirty="0"/>
                <a:t>Clé de fonctionnement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ADB4C3B-E7B3-480B-ADD8-70E706DD173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442538" y="24373746"/>
            <a:ext cx="3318387" cy="1802825"/>
          </a:xfrm>
          <a:prstGeom prst="rect">
            <a:avLst/>
          </a:prstGeom>
        </p:spPr>
      </p:pic>
      <p:sp>
        <p:nvSpPr>
          <p:cNvPr id="154" name="ZoneTexte 153">
            <a:extLst>
              <a:ext uri="{FF2B5EF4-FFF2-40B4-BE49-F238E27FC236}">
                <a16:creationId xmlns:a16="http://schemas.microsoft.com/office/drawing/2014/main" id="{A8871E8E-A83D-41BB-8683-D2D3CB5E7B69}"/>
              </a:ext>
            </a:extLst>
          </p:cNvPr>
          <p:cNvSpPr txBox="1"/>
          <p:nvPr/>
        </p:nvSpPr>
        <p:spPr>
          <a:xfrm>
            <a:off x="19527165" y="24067236"/>
            <a:ext cx="1575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Vers batterie</a:t>
            </a:r>
          </a:p>
          <a:p>
            <a:r>
              <a:rPr lang="fr-FR" sz="2000" dirty="0"/>
              <a:t>COB-1241 </a:t>
            </a:r>
          </a:p>
        </p:txBody>
      </p: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66DE0FCF-1DA5-4A05-8349-66A5095305CE}"/>
              </a:ext>
            </a:extLst>
          </p:cNvPr>
          <p:cNvGrpSpPr/>
          <p:nvPr/>
        </p:nvGrpSpPr>
        <p:grpSpPr>
          <a:xfrm>
            <a:off x="19524274" y="26465108"/>
            <a:ext cx="4394426" cy="1847945"/>
            <a:chOff x="17046099" y="7402268"/>
            <a:chExt cx="4394426" cy="184794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36A78B60-AA5A-441E-BF2E-3236D94ECC41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646DA0D9-852E-425B-97F4-339A4234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38698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4676</TotalTime>
  <Words>1106</Words>
  <Application>Microsoft Office PowerPoint</Application>
  <PresentationFormat>Personnalisé</PresentationFormat>
  <Paragraphs>461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Open Sans</vt:lpstr>
      <vt:lpstr>Open Sans Light</vt:lpstr>
      <vt:lpstr>Roboto</vt:lpstr>
      <vt:lpstr>Conception personnalisée</vt:lpstr>
      <vt:lpstr>Présentation PowerPoint</vt:lpstr>
      <vt:lpstr>Présentation PowerPoint</vt:lpstr>
    </vt:vector>
  </TitlesOfParts>
  <Company>maison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coco coco</dc:creator>
  <cp:lastModifiedBy>Olivier FAUVARQUE</cp:lastModifiedBy>
  <cp:revision>592</cp:revision>
  <cp:lastPrinted>2021-06-15T12:28:49Z</cp:lastPrinted>
  <dcterms:created xsi:type="dcterms:W3CDTF">2017-06-18T13:28:54Z</dcterms:created>
  <dcterms:modified xsi:type="dcterms:W3CDTF">2026-01-22T12:06:25Z</dcterms:modified>
</cp:coreProperties>
</file>